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20" r:id="rId1"/>
  </p:sldMasterIdLst>
  <p:notesMasterIdLst>
    <p:notesMasterId r:id="rId54"/>
  </p:notesMasterIdLst>
  <p:sldIdLst>
    <p:sldId id="257" r:id="rId2"/>
    <p:sldId id="325" r:id="rId3"/>
    <p:sldId id="290" r:id="rId4"/>
    <p:sldId id="287" r:id="rId5"/>
    <p:sldId id="314" r:id="rId6"/>
    <p:sldId id="326" r:id="rId7"/>
    <p:sldId id="258" r:id="rId8"/>
    <p:sldId id="327" r:id="rId9"/>
    <p:sldId id="362" r:id="rId10"/>
    <p:sldId id="328" r:id="rId11"/>
    <p:sldId id="329" r:id="rId12"/>
    <p:sldId id="291" r:id="rId13"/>
    <p:sldId id="356" r:id="rId14"/>
    <p:sldId id="352" r:id="rId15"/>
    <p:sldId id="357" r:id="rId16"/>
    <p:sldId id="330" r:id="rId17"/>
    <p:sldId id="363" r:id="rId18"/>
    <p:sldId id="354" r:id="rId19"/>
    <p:sldId id="364" r:id="rId20"/>
    <p:sldId id="349" r:id="rId21"/>
    <p:sldId id="355" r:id="rId22"/>
    <p:sldId id="365" r:id="rId23"/>
    <p:sldId id="358" r:id="rId24"/>
    <p:sldId id="371" r:id="rId25"/>
    <p:sldId id="359" r:id="rId26"/>
    <p:sldId id="360" r:id="rId27"/>
    <p:sldId id="331" r:id="rId28"/>
    <p:sldId id="366" r:id="rId29"/>
    <p:sldId id="367" r:id="rId30"/>
    <p:sldId id="369" r:id="rId31"/>
    <p:sldId id="368" r:id="rId32"/>
    <p:sldId id="370" r:id="rId33"/>
    <p:sldId id="332" r:id="rId34"/>
    <p:sldId id="350" r:id="rId35"/>
    <p:sldId id="351" r:id="rId36"/>
    <p:sldId id="333" r:id="rId37"/>
    <p:sldId id="334" r:id="rId38"/>
    <p:sldId id="335" r:id="rId39"/>
    <p:sldId id="336" r:id="rId40"/>
    <p:sldId id="337" r:id="rId41"/>
    <p:sldId id="338" r:id="rId42"/>
    <p:sldId id="339" r:id="rId43"/>
    <p:sldId id="340" r:id="rId44"/>
    <p:sldId id="341" r:id="rId45"/>
    <p:sldId id="315" r:id="rId46"/>
    <p:sldId id="343" r:id="rId47"/>
    <p:sldId id="346" r:id="rId48"/>
    <p:sldId id="347" r:id="rId49"/>
    <p:sldId id="348" r:id="rId50"/>
    <p:sldId id="372" r:id="rId51"/>
    <p:sldId id="373" r:id="rId52"/>
    <p:sldId id="276" r:id="rId5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3CCFF"/>
    <a:srgbClr val="99CCFF"/>
    <a:srgbClr val="F2F2F2"/>
    <a:srgbClr val="FF5050"/>
    <a:srgbClr val="9999FF"/>
    <a:srgbClr val="CC99FF"/>
    <a:srgbClr val="00CC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675" autoAdjust="0"/>
    <p:restoredTop sz="94660"/>
  </p:normalViewPr>
  <p:slideViewPr>
    <p:cSldViewPr snapToGrid="0">
      <p:cViewPr varScale="1">
        <p:scale>
          <a:sx n="94" d="100"/>
          <a:sy n="94" d="100"/>
        </p:scale>
        <p:origin x="744" y="8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C896847-F250-478D-8FD3-7395B31D29FF}" type="doc">
      <dgm:prSet loTypeId="urn:microsoft.com/office/officeart/2005/8/layout/default" loCatId="list" qsTypeId="urn:microsoft.com/office/officeart/2005/8/quickstyle/simple3" qsCatId="simple" csTypeId="urn:microsoft.com/office/officeart/2005/8/colors/colorful2" csCatId="colorful" phldr="1"/>
      <dgm:spPr/>
      <dgm:t>
        <a:bodyPr/>
        <a:lstStyle/>
        <a:p>
          <a:endParaRPr lang="en-US" altLang="zh-CN"/>
        </a:p>
      </dgm:t>
    </dgm:pt>
    <dgm:pt modelId="{7C5D00CE-BABD-4161-9165-22A69EFF22D2}">
      <dgm:prSet phldrT="[Text]"/>
      <dgm:spPr/>
      <dgm:t>
        <a:bodyPr/>
        <a:lstStyle/>
        <a:p>
          <a:r>
            <a:rPr lang="en-US" altLang="zh-CN" dirty="0" smtClean="0"/>
            <a:t>Philosophy as a Way of Life</a:t>
          </a:r>
          <a:endParaRPr lang="en-US" altLang="zh-CN" dirty="0"/>
        </a:p>
      </dgm:t>
    </dgm:pt>
    <dgm:pt modelId="{7B22D536-0F83-4616-8160-B113EDDEF821}" type="parTrans" cxnId="{8CB42A41-E309-44E2-911A-9D0378215F91}">
      <dgm:prSet/>
      <dgm:spPr/>
      <dgm:t>
        <a:bodyPr/>
        <a:lstStyle/>
        <a:p>
          <a:endParaRPr lang="en-US" altLang="zh-CN"/>
        </a:p>
      </dgm:t>
    </dgm:pt>
    <dgm:pt modelId="{5863A129-394A-4FA5-AC5E-7D6B630985D1}" type="sibTrans" cxnId="{8CB42A41-E309-44E2-911A-9D0378215F91}">
      <dgm:prSet/>
      <dgm:spPr/>
      <dgm:t>
        <a:bodyPr/>
        <a:lstStyle/>
        <a:p>
          <a:endParaRPr lang="en-US" altLang="zh-CN"/>
        </a:p>
      </dgm:t>
    </dgm:pt>
    <dgm:pt modelId="{90F6DCC4-C9A8-4FDD-90E6-85C040DA525C}">
      <dgm:prSet phldrT="[Text]"/>
      <dgm:spPr/>
      <dgm:t>
        <a:bodyPr/>
        <a:lstStyle/>
        <a:p>
          <a:r>
            <a:rPr lang="en-US" altLang="zh-CN" dirty="0" smtClean="0"/>
            <a:t>Philosophy as the Foundation of the Sciences</a:t>
          </a:r>
          <a:endParaRPr lang="en-US" altLang="zh-CN" dirty="0"/>
        </a:p>
      </dgm:t>
    </dgm:pt>
    <dgm:pt modelId="{A26F6CCC-98B0-4649-93C3-6B7561893D50}" type="parTrans" cxnId="{92F41539-9FBB-4939-A388-14FDA70D2645}">
      <dgm:prSet/>
      <dgm:spPr/>
      <dgm:t>
        <a:bodyPr/>
        <a:lstStyle/>
        <a:p>
          <a:endParaRPr lang="en-US" altLang="zh-CN"/>
        </a:p>
      </dgm:t>
    </dgm:pt>
    <dgm:pt modelId="{BAA51E4F-E2AA-47EE-8E0E-31392028FDDD}" type="sibTrans" cxnId="{92F41539-9FBB-4939-A388-14FDA70D2645}">
      <dgm:prSet/>
      <dgm:spPr/>
      <dgm:t>
        <a:bodyPr/>
        <a:lstStyle/>
        <a:p>
          <a:endParaRPr lang="en-US" altLang="zh-CN"/>
        </a:p>
      </dgm:t>
    </dgm:pt>
    <dgm:pt modelId="{2C7D9FF2-8FD4-4EEF-B52E-4903229C4235}">
      <dgm:prSet/>
      <dgm:spPr/>
      <dgm:t>
        <a:bodyPr/>
        <a:lstStyle/>
        <a:p>
          <a:r>
            <a:rPr lang="en-US" altLang="zh-CN" dirty="0" smtClean="0"/>
            <a:t>Philosophy as Conceptual Analysis</a:t>
          </a:r>
          <a:endParaRPr lang="en-US" altLang="zh-CN" dirty="0"/>
        </a:p>
      </dgm:t>
    </dgm:pt>
    <dgm:pt modelId="{483EB52C-ED09-4FFD-828E-B0773AEEA49D}" type="parTrans" cxnId="{F8FC274B-1E0C-40BF-BB09-E3E811664C5B}">
      <dgm:prSet/>
      <dgm:spPr/>
      <dgm:t>
        <a:bodyPr/>
        <a:lstStyle/>
        <a:p>
          <a:endParaRPr lang="en-US" altLang="zh-CN"/>
        </a:p>
      </dgm:t>
    </dgm:pt>
    <dgm:pt modelId="{EBDB21DB-BAA4-459C-A4F3-AF6EBF55305A}" type="sibTrans" cxnId="{F8FC274B-1E0C-40BF-BB09-E3E811664C5B}">
      <dgm:prSet/>
      <dgm:spPr/>
      <dgm:t>
        <a:bodyPr/>
        <a:lstStyle/>
        <a:p>
          <a:endParaRPr lang="en-US" altLang="zh-CN"/>
        </a:p>
      </dgm:t>
    </dgm:pt>
    <dgm:pt modelId="{BD3114F9-C19B-473A-9464-39A825DA4380}" type="pres">
      <dgm:prSet presAssocID="{7C896847-F250-478D-8FD3-7395B31D29FF}" presName="diagram" presStyleCnt="0">
        <dgm:presLayoutVars>
          <dgm:dir/>
          <dgm:resizeHandles val="exact"/>
        </dgm:presLayoutVars>
      </dgm:prSet>
      <dgm:spPr/>
      <dgm:t>
        <a:bodyPr/>
        <a:lstStyle/>
        <a:p>
          <a:endParaRPr lang="en-US" altLang="zh-CN"/>
        </a:p>
      </dgm:t>
    </dgm:pt>
    <dgm:pt modelId="{E2F14601-BB43-4FA7-82D2-79EA9417B1A4}" type="pres">
      <dgm:prSet presAssocID="{7C5D00CE-BABD-4161-9165-22A69EFF22D2}" presName="node" presStyleLbl="node1" presStyleIdx="0" presStyleCnt="3">
        <dgm:presLayoutVars>
          <dgm:bulletEnabled val="1"/>
        </dgm:presLayoutVars>
      </dgm:prSet>
      <dgm:spPr/>
      <dgm:t>
        <a:bodyPr/>
        <a:lstStyle/>
        <a:p>
          <a:endParaRPr lang="en-US" altLang="zh-CN"/>
        </a:p>
      </dgm:t>
    </dgm:pt>
    <dgm:pt modelId="{F15160FD-71AF-472D-88DD-52F0390FEA99}" type="pres">
      <dgm:prSet presAssocID="{5863A129-394A-4FA5-AC5E-7D6B630985D1}" presName="sibTrans" presStyleCnt="0"/>
      <dgm:spPr/>
    </dgm:pt>
    <dgm:pt modelId="{AA0990CF-40E1-4110-ACFD-45014CDCCEF0}" type="pres">
      <dgm:prSet presAssocID="{90F6DCC4-C9A8-4FDD-90E6-85C040DA525C}" presName="node" presStyleLbl="node1" presStyleIdx="1" presStyleCnt="3">
        <dgm:presLayoutVars>
          <dgm:bulletEnabled val="1"/>
        </dgm:presLayoutVars>
      </dgm:prSet>
      <dgm:spPr/>
      <dgm:t>
        <a:bodyPr/>
        <a:lstStyle/>
        <a:p>
          <a:endParaRPr lang="en-US" altLang="zh-CN"/>
        </a:p>
      </dgm:t>
    </dgm:pt>
    <dgm:pt modelId="{F0CBBB5D-5618-49F4-81F6-882A117E9F82}" type="pres">
      <dgm:prSet presAssocID="{BAA51E4F-E2AA-47EE-8E0E-31392028FDDD}" presName="sibTrans" presStyleCnt="0"/>
      <dgm:spPr/>
    </dgm:pt>
    <dgm:pt modelId="{4F5C669C-738D-47FD-9801-3B6748B8E9EB}" type="pres">
      <dgm:prSet presAssocID="{2C7D9FF2-8FD4-4EEF-B52E-4903229C4235}" presName="node" presStyleLbl="node1" presStyleIdx="2" presStyleCnt="3">
        <dgm:presLayoutVars>
          <dgm:bulletEnabled val="1"/>
        </dgm:presLayoutVars>
      </dgm:prSet>
      <dgm:spPr/>
      <dgm:t>
        <a:bodyPr/>
        <a:lstStyle/>
        <a:p>
          <a:endParaRPr lang="en-US" altLang="zh-CN"/>
        </a:p>
      </dgm:t>
    </dgm:pt>
  </dgm:ptLst>
  <dgm:cxnLst>
    <dgm:cxn modelId="{05198002-476D-4C35-BEF8-8094268C369C}" type="presOf" srcId="{90F6DCC4-C9A8-4FDD-90E6-85C040DA525C}" destId="{AA0990CF-40E1-4110-ACFD-45014CDCCEF0}" srcOrd="0" destOrd="0" presId="urn:microsoft.com/office/officeart/2005/8/layout/default"/>
    <dgm:cxn modelId="{8F458228-7BA5-4B2E-AB11-00E52131079B}" type="presOf" srcId="{2C7D9FF2-8FD4-4EEF-B52E-4903229C4235}" destId="{4F5C669C-738D-47FD-9801-3B6748B8E9EB}" srcOrd="0" destOrd="0" presId="urn:microsoft.com/office/officeart/2005/8/layout/default"/>
    <dgm:cxn modelId="{F8FC274B-1E0C-40BF-BB09-E3E811664C5B}" srcId="{7C896847-F250-478D-8FD3-7395B31D29FF}" destId="{2C7D9FF2-8FD4-4EEF-B52E-4903229C4235}" srcOrd="2" destOrd="0" parTransId="{483EB52C-ED09-4FFD-828E-B0773AEEA49D}" sibTransId="{EBDB21DB-BAA4-459C-A4F3-AF6EBF55305A}"/>
    <dgm:cxn modelId="{92F41539-9FBB-4939-A388-14FDA70D2645}" srcId="{7C896847-F250-478D-8FD3-7395B31D29FF}" destId="{90F6DCC4-C9A8-4FDD-90E6-85C040DA525C}" srcOrd="1" destOrd="0" parTransId="{A26F6CCC-98B0-4649-93C3-6B7561893D50}" sibTransId="{BAA51E4F-E2AA-47EE-8E0E-31392028FDDD}"/>
    <dgm:cxn modelId="{8CB42A41-E309-44E2-911A-9D0378215F91}" srcId="{7C896847-F250-478D-8FD3-7395B31D29FF}" destId="{7C5D00CE-BABD-4161-9165-22A69EFF22D2}" srcOrd="0" destOrd="0" parTransId="{7B22D536-0F83-4616-8160-B113EDDEF821}" sibTransId="{5863A129-394A-4FA5-AC5E-7D6B630985D1}"/>
    <dgm:cxn modelId="{D66351FF-8600-4D43-BD8B-7BE90EA9DDF8}" type="presOf" srcId="{7C5D00CE-BABD-4161-9165-22A69EFF22D2}" destId="{E2F14601-BB43-4FA7-82D2-79EA9417B1A4}" srcOrd="0" destOrd="0" presId="urn:microsoft.com/office/officeart/2005/8/layout/default"/>
    <dgm:cxn modelId="{3D5A0352-B4C5-4648-9AD1-CAFB17E71353}" type="presOf" srcId="{7C896847-F250-478D-8FD3-7395B31D29FF}" destId="{BD3114F9-C19B-473A-9464-39A825DA4380}" srcOrd="0" destOrd="0" presId="urn:microsoft.com/office/officeart/2005/8/layout/default"/>
    <dgm:cxn modelId="{F35F56D6-103C-42F3-B2CA-F29E673B053F}" type="presParOf" srcId="{BD3114F9-C19B-473A-9464-39A825DA4380}" destId="{E2F14601-BB43-4FA7-82D2-79EA9417B1A4}" srcOrd="0" destOrd="0" presId="urn:microsoft.com/office/officeart/2005/8/layout/default"/>
    <dgm:cxn modelId="{6DB375A7-B4D3-4146-B3AF-5B1F744DEC22}" type="presParOf" srcId="{BD3114F9-C19B-473A-9464-39A825DA4380}" destId="{F15160FD-71AF-472D-88DD-52F0390FEA99}" srcOrd="1" destOrd="0" presId="urn:microsoft.com/office/officeart/2005/8/layout/default"/>
    <dgm:cxn modelId="{94309D8B-B6D4-486F-B982-980A879F4A23}" type="presParOf" srcId="{BD3114F9-C19B-473A-9464-39A825DA4380}" destId="{AA0990CF-40E1-4110-ACFD-45014CDCCEF0}" srcOrd="2" destOrd="0" presId="urn:microsoft.com/office/officeart/2005/8/layout/default"/>
    <dgm:cxn modelId="{5393A622-7F5B-4B22-A127-E753408D5EB7}" type="presParOf" srcId="{BD3114F9-C19B-473A-9464-39A825DA4380}" destId="{F0CBBB5D-5618-49F4-81F6-882A117E9F82}" srcOrd="3" destOrd="0" presId="urn:microsoft.com/office/officeart/2005/8/layout/default"/>
    <dgm:cxn modelId="{FFED3FE5-2ED5-4605-BFBE-7CBBD8BE43E7}" type="presParOf" srcId="{BD3114F9-C19B-473A-9464-39A825DA4380}" destId="{4F5C669C-738D-47FD-9801-3B6748B8E9EB}" srcOrd="4"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6B4192CA-8BEA-42D7-BE25-A5D2621D36E0}" type="doc">
      <dgm:prSet loTypeId="urn:microsoft.com/office/officeart/2005/8/layout/chevron1" loCatId="process" qsTypeId="urn:microsoft.com/office/officeart/2005/8/quickstyle/simple1" qsCatId="simple" csTypeId="urn:microsoft.com/office/officeart/2005/8/colors/colorful3" csCatId="colorful" phldr="1"/>
      <dgm:spPr/>
    </dgm:pt>
    <dgm:pt modelId="{41939869-0EBC-4283-B0ED-E8A3B825ACC5}">
      <dgm:prSet phldrT="[Text]"/>
      <dgm:spPr>
        <a:solidFill>
          <a:schemeClr val="accent3"/>
        </a:solidFill>
      </dgm:spPr>
      <dgm:t>
        <a:bodyPr/>
        <a:lstStyle/>
        <a:p>
          <a:r>
            <a:rPr lang="en-US" dirty="0" smtClean="0"/>
            <a:t>X</a:t>
          </a:r>
          <a:endParaRPr lang="en-US" dirty="0"/>
        </a:p>
      </dgm:t>
    </dgm:pt>
    <dgm:pt modelId="{A1CC06E9-B93F-4E63-B8D2-A67C1256B9D6}" type="parTrans" cxnId="{8E514117-AF78-4009-85C0-C604BCE2510E}">
      <dgm:prSet/>
      <dgm:spPr/>
      <dgm:t>
        <a:bodyPr/>
        <a:lstStyle/>
        <a:p>
          <a:endParaRPr lang="en-US"/>
        </a:p>
      </dgm:t>
    </dgm:pt>
    <dgm:pt modelId="{1145D801-8BD5-4783-B92D-2D0144BE8CCF}" type="sibTrans" cxnId="{8E514117-AF78-4009-85C0-C604BCE2510E}">
      <dgm:prSet/>
      <dgm:spPr/>
      <dgm:t>
        <a:bodyPr/>
        <a:lstStyle/>
        <a:p>
          <a:endParaRPr lang="en-US"/>
        </a:p>
      </dgm:t>
    </dgm:pt>
    <dgm:pt modelId="{FFBA202B-7EEE-4E65-B903-F0DDBAE6BECC}">
      <dgm:prSet phldrT="[Text]" custT="1"/>
      <dgm:spPr/>
      <dgm:t>
        <a:bodyPr/>
        <a:lstStyle/>
        <a:p>
          <a:r>
            <a:rPr lang="en-US" sz="3400" dirty="0" smtClean="0"/>
            <a:t>Your Life</a:t>
          </a:r>
          <a:endParaRPr lang="en-US" sz="3400" dirty="0"/>
        </a:p>
      </dgm:t>
    </dgm:pt>
    <dgm:pt modelId="{BCFBA6E5-BCDF-4B80-911D-726FCD085677}" type="parTrans" cxnId="{34FAE749-E6FD-4D25-80CC-06A39D1803BB}">
      <dgm:prSet/>
      <dgm:spPr/>
      <dgm:t>
        <a:bodyPr/>
        <a:lstStyle/>
        <a:p>
          <a:endParaRPr lang="en-US"/>
        </a:p>
      </dgm:t>
    </dgm:pt>
    <dgm:pt modelId="{E062385C-313A-4B08-BD35-DC0695E32B01}" type="sibTrans" cxnId="{34FAE749-E6FD-4D25-80CC-06A39D1803BB}">
      <dgm:prSet/>
      <dgm:spPr/>
      <dgm:t>
        <a:bodyPr/>
        <a:lstStyle/>
        <a:p>
          <a:endParaRPr lang="en-US"/>
        </a:p>
      </dgm:t>
    </dgm:pt>
    <dgm:pt modelId="{AC78938D-FC2F-4A20-ABD3-8BF19A11D5D9}">
      <dgm:prSet phldrT="[Text]"/>
      <dgm:spPr>
        <a:solidFill>
          <a:schemeClr val="accent3"/>
        </a:solidFill>
      </dgm:spPr>
      <dgm:t>
        <a:bodyPr/>
        <a:lstStyle/>
        <a:p>
          <a:r>
            <a:rPr lang="en-US" dirty="0" smtClean="0"/>
            <a:t>Z</a:t>
          </a:r>
          <a:endParaRPr lang="en-US" dirty="0"/>
        </a:p>
      </dgm:t>
    </dgm:pt>
    <dgm:pt modelId="{E16E8800-A3B5-4257-B87E-87ACD1CA8195}" type="parTrans" cxnId="{498E4CA1-3350-4A0C-AA31-3BAABB9C4D19}">
      <dgm:prSet/>
      <dgm:spPr/>
      <dgm:t>
        <a:bodyPr/>
        <a:lstStyle/>
        <a:p>
          <a:endParaRPr lang="en-US"/>
        </a:p>
      </dgm:t>
    </dgm:pt>
    <dgm:pt modelId="{1E58C74C-A16F-4A93-8C1B-7D669A3D7044}" type="sibTrans" cxnId="{498E4CA1-3350-4A0C-AA31-3BAABB9C4D19}">
      <dgm:prSet/>
      <dgm:spPr/>
      <dgm:t>
        <a:bodyPr/>
        <a:lstStyle/>
        <a:p>
          <a:endParaRPr lang="en-US"/>
        </a:p>
      </dgm:t>
    </dgm:pt>
    <dgm:pt modelId="{BB1289C8-A6B8-43BA-B61E-795460C49ED6}" type="pres">
      <dgm:prSet presAssocID="{6B4192CA-8BEA-42D7-BE25-A5D2621D36E0}" presName="Name0" presStyleCnt="0">
        <dgm:presLayoutVars>
          <dgm:dir/>
          <dgm:animLvl val="lvl"/>
          <dgm:resizeHandles val="exact"/>
        </dgm:presLayoutVars>
      </dgm:prSet>
      <dgm:spPr/>
    </dgm:pt>
    <dgm:pt modelId="{D857B454-F6D5-4A1B-AF15-046F6F8EC916}" type="pres">
      <dgm:prSet presAssocID="{41939869-0EBC-4283-B0ED-E8A3B825ACC5}" presName="parTxOnly" presStyleLbl="node1" presStyleIdx="0" presStyleCnt="3">
        <dgm:presLayoutVars>
          <dgm:chMax val="0"/>
          <dgm:chPref val="0"/>
          <dgm:bulletEnabled val="1"/>
        </dgm:presLayoutVars>
      </dgm:prSet>
      <dgm:spPr/>
      <dgm:t>
        <a:bodyPr/>
        <a:lstStyle/>
        <a:p>
          <a:endParaRPr lang="en-US"/>
        </a:p>
      </dgm:t>
    </dgm:pt>
    <dgm:pt modelId="{9412F190-31EB-434B-B4A4-7798FAD531C7}" type="pres">
      <dgm:prSet presAssocID="{1145D801-8BD5-4783-B92D-2D0144BE8CCF}" presName="parTxOnlySpace" presStyleCnt="0"/>
      <dgm:spPr/>
    </dgm:pt>
    <dgm:pt modelId="{EED85E5E-C0AE-4A99-8796-086704517127}" type="pres">
      <dgm:prSet presAssocID="{FFBA202B-7EEE-4E65-B903-F0DDBAE6BECC}" presName="parTxOnly" presStyleLbl="node1" presStyleIdx="1" presStyleCnt="3">
        <dgm:presLayoutVars>
          <dgm:chMax val="0"/>
          <dgm:chPref val="0"/>
          <dgm:bulletEnabled val="1"/>
        </dgm:presLayoutVars>
      </dgm:prSet>
      <dgm:spPr/>
      <dgm:t>
        <a:bodyPr/>
        <a:lstStyle/>
        <a:p>
          <a:endParaRPr lang="en-US"/>
        </a:p>
      </dgm:t>
    </dgm:pt>
    <dgm:pt modelId="{71028C40-F781-4FE8-B097-2257CE5DAC67}" type="pres">
      <dgm:prSet presAssocID="{E062385C-313A-4B08-BD35-DC0695E32B01}" presName="parTxOnlySpace" presStyleCnt="0"/>
      <dgm:spPr/>
    </dgm:pt>
    <dgm:pt modelId="{4EF8F17B-54FB-4DFC-9B02-24572560D7D4}" type="pres">
      <dgm:prSet presAssocID="{AC78938D-FC2F-4A20-ABD3-8BF19A11D5D9}" presName="parTxOnly" presStyleLbl="node1" presStyleIdx="2" presStyleCnt="3">
        <dgm:presLayoutVars>
          <dgm:chMax val="0"/>
          <dgm:chPref val="0"/>
          <dgm:bulletEnabled val="1"/>
        </dgm:presLayoutVars>
      </dgm:prSet>
      <dgm:spPr/>
      <dgm:t>
        <a:bodyPr/>
        <a:lstStyle/>
        <a:p>
          <a:endParaRPr lang="en-US"/>
        </a:p>
      </dgm:t>
    </dgm:pt>
  </dgm:ptLst>
  <dgm:cxnLst>
    <dgm:cxn modelId="{34FAE749-E6FD-4D25-80CC-06A39D1803BB}" srcId="{6B4192CA-8BEA-42D7-BE25-A5D2621D36E0}" destId="{FFBA202B-7EEE-4E65-B903-F0DDBAE6BECC}" srcOrd="1" destOrd="0" parTransId="{BCFBA6E5-BCDF-4B80-911D-726FCD085677}" sibTransId="{E062385C-313A-4B08-BD35-DC0695E32B01}"/>
    <dgm:cxn modelId="{26044375-6779-4284-AD1F-581C46209148}" type="presOf" srcId="{FFBA202B-7EEE-4E65-B903-F0DDBAE6BECC}" destId="{EED85E5E-C0AE-4A99-8796-086704517127}" srcOrd="0" destOrd="0" presId="urn:microsoft.com/office/officeart/2005/8/layout/chevron1"/>
    <dgm:cxn modelId="{8889E8F0-E8BB-43B1-8E93-0FFCFF4CC704}" type="presOf" srcId="{AC78938D-FC2F-4A20-ABD3-8BF19A11D5D9}" destId="{4EF8F17B-54FB-4DFC-9B02-24572560D7D4}" srcOrd="0" destOrd="0" presId="urn:microsoft.com/office/officeart/2005/8/layout/chevron1"/>
    <dgm:cxn modelId="{498E4CA1-3350-4A0C-AA31-3BAABB9C4D19}" srcId="{6B4192CA-8BEA-42D7-BE25-A5D2621D36E0}" destId="{AC78938D-FC2F-4A20-ABD3-8BF19A11D5D9}" srcOrd="2" destOrd="0" parTransId="{E16E8800-A3B5-4257-B87E-87ACD1CA8195}" sibTransId="{1E58C74C-A16F-4A93-8C1B-7D669A3D7044}"/>
    <dgm:cxn modelId="{8E514117-AF78-4009-85C0-C604BCE2510E}" srcId="{6B4192CA-8BEA-42D7-BE25-A5D2621D36E0}" destId="{41939869-0EBC-4283-B0ED-E8A3B825ACC5}" srcOrd="0" destOrd="0" parTransId="{A1CC06E9-B93F-4E63-B8D2-A67C1256B9D6}" sibTransId="{1145D801-8BD5-4783-B92D-2D0144BE8CCF}"/>
    <dgm:cxn modelId="{0807166A-2B14-45C8-96DC-585B0273C573}" type="presOf" srcId="{41939869-0EBC-4283-B0ED-E8A3B825ACC5}" destId="{D857B454-F6D5-4A1B-AF15-046F6F8EC916}" srcOrd="0" destOrd="0" presId="urn:microsoft.com/office/officeart/2005/8/layout/chevron1"/>
    <dgm:cxn modelId="{8D70C6AD-52A5-4D14-982A-852B5CCF22BC}" type="presOf" srcId="{6B4192CA-8BEA-42D7-BE25-A5D2621D36E0}" destId="{BB1289C8-A6B8-43BA-B61E-795460C49ED6}" srcOrd="0" destOrd="0" presId="urn:microsoft.com/office/officeart/2005/8/layout/chevron1"/>
    <dgm:cxn modelId="{B2516F3A-7ACC-40AB-92C4-83FA22273A5E}" type="presParOf" srcId="{BB1289C8-A6B8-43BA-B61E-795460C49ED6}" destId="{D857B454-F6D5-4A1B-AF15-046F6F8EC916}" srcOrd="0" destOrd="0" presId="urn:microsoft.com/office/officeart/2005/8/layout/chevron1"/>
    <dgm:cxn modelId="{6110C38C-9B6C-4B37-B199-918AA6F20779}" type="presParOf" srcId="{BB1289C8-A6B8-43BA-B61E-795460C49ED6}" destId="{9412F190-31EB-434B-B4A4-7798FAD531C7}" srcOrd="1" destOrd="0" presId="urn:microsoft.com/office/officeart/2005/8/layout/chevron1"/>
    <dgm:cxn modelId="{D623F453-9292-4A07-8988-6CF6196000E7}" type="presParOf" srcId="{BB1289C8-A6B8-43BA-B61E-795460C49ED6}" destId="{EED85E5E-C0AE-4A99-8796-086704517127}" srcOrd="2" destOrd="0" presId="urn:microsoft.com/office/officeart/2005/8/layout/chevron1"/>
    <dgm:cxn modelId="{B8282BBE-09A4-43C2-9A53-70F268E3123C}" type="presParOf" srcId="{BB1289C8-A6B8-43BA-B61E-795460C49ED6}" destId="{71028C40-F781-4FE8-B097-2257CE5DAC67}" srcOrd="3" destOrd="0" presId="urn:microsoft.com/office/officeart/2005/8/layout/chevron1"/>
    <dgm:cxn modelId="{D3CD7AA7-9C01-4BE0-8E4B-1D6361D0DEC5}" type="presParOf" srcId="{BB1289C8-A6B8-43BA-B61E-795460C49ED6}" destId="{4EF8F17B-54FB-4DFC-9B02-24572560D7D4}" srcOrd="4"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6B4192CA-8BEA-42D7-BE25-A5D2621D36E0}" type="doc">
      <dgm:prSet loTypeId="urn:microsoft.com/office/officeart/2005/8/layout/chevron1" loCatId="process" qsTypeId="urn:microsoft.com/office/officeart/2005/8/quickstyle/simple1" qsCatId="simple" csTypeId="urn:microsoft.com/office/officeart/2005/8/colors/colorful3" csCatId="colorful" phldr="1"/>
      <dgm:spPr/>
    </dgm:pt>
    <dgm:pt modelId="{41939869-0EBC-4283-B0ED-E8A3B825ACC5}">
      <dgm:prSet phldrT="[Text]"/>
      <dgm:spPr>
        <a:solidFill>
          <a:schemeClr val="accent3"/>
        </a:solidFill>
      </dgm:spPr>
      <dgm:t>
        <a:bodyPr/>
        <a:lstStyle/>
        <a:p>
          <a:r>
            <a:rPr lang="en-US" dirty="0" smtClean="0"/>
            <a:t>X</a:t>
          </a:r>
          <a:endParaRPr lang="en-US" dirty="0"/>
        </a:p>
      </dgm:t>
    </dgm:pt>
    <dgm:pt modelId="{A1CC06E9-B93F-4E63-B8D2-A67C1256B9D6}" type="parTrans" cxnId="{8E514117-AF78-4009-85C0-C604BCE2510E}">
      <dgm:prSet/>
      <dgm:spPr/>
      <dgm:t>
        <a:bodyPr/>
        <a:lstStyle/>
        <a:p>
          <a:endParaRPr lang="en-US"/>
        </a:p>
      </dgm:t>
    </dgm:pt>
    <dgm:pt modelId="{1145D801-8BD5-4783-B92D-2D0144BE8CCF}" type="sibTrans" cxnId="{8E514117-AF78-4009-85C0-C604BCE2510E}">
      <dgm:prSet/>
      <dgm:spPr/>
      <dgm:t>
        <a:bodyPr/>
        <a:lstStyle/>
        <a:p>
          <a:endParaRPr lang="en-US"/>
        </a:p>
      </dgm:t>
    </dgm:pt>
    <dgm:pt modelId="{FFBA202B-7EEE-4E65-B903-F0DDBAE6BECC}">
      <dgm:prSet phldrT="[Text]" custT="1"/>
      <dgm:spPr/>
      <dgm:t>
        <a:bodyPr/>
        <a:lstStyle/>
        <a:p>
          <a:r>
            <a:rPr lang="en-US" sz="3400" dirty="0" smtClean="0"/>
            <a:t>Your Life</a:t>
          </a:r>
          <a:endParaRPr lang="en-US" sz="3400" dirty="0"/>
        </a:p>
      </dgm:t>
    </dgm:pt>
    <dgm:pt modelId="{BCFBA6E5-BCDF-4B80-911D-726FCD085677}" type="parTrans" cxnId="{34FAE749-E6FD-4D25-80CC-06A39D1803BB}">
      <dgm:prSet/>
      <dgm:spPr/>
      <dgm:t>
        <a:bodyPr/>
        <a:lstStyle/>
        <a:p>
          <a:endParaRPr lang="en-US"/>
        </a:p>
      </dgm:t>
    </dgm:pt>
    <dgm:pt modelId="{E062385C-313A-4B08-BD35-DC0695E32B01}" type="sibTrans" cxnId="{34FAE749-E6FD-4D25-80CC-06A39D1803BB}">
      <dgm:prSet/>
      <dgm:spPr/>
      <dgm:t>
        <a:bodyPr/>
        <a:lstStyle/>
        <a:p>
          <a:endParaRPr lang="en-US"/>
        </a:p>
      </dgm:t>
    </dgm:pt>
    <dgm:pt modelId="{AC78938D-FC2F-4A20-ABD3-8BF19A11D5D9}">
      <dgm:prSet phldrT="[Text]"/>
      <dgm:spPr>
        <a:solidFill>
          <a:schemeClr val="accent3"/>
        </a:solidFill>
      </dgm:spPr>
      <dgm:t>
        <a:bodyPr/>
        <a:lstStyle/>
        <a:p>
          <a:r>
            <a:rPr lang="en-US" dirty="0" smtClean="0"/>
            <a:t>Z</a:t>
          </a:r>
          <a:endParaRPr lang="en-US" dirty="0"/>
        </a:p>
      </dgm:t>
    </dgm:pt>
    <dgm:pt modelId="{E16E8800-A3B5-4257-B87E-87ACD1CA8195}" type="parTrans" cxnId="{498E4CA1-3350-4A0C-AA31-3BAABB9C4D19}">
      <dgm:prSet/>
      <dgm:spPr/>
      <dgm:t>
        <a:bodyPr/>
        <a:lstStyle/>
        <a:p>
          <a:endParaRPr lang="en-US"/>
        </a:p>
      </dgm:t>
    </dgm:pt>
    <dgm:pt modelId="{1E58C74C-A16F-4A93-8C1B-7D669A3D7044}" type="sibTrans" cxnId="{498E4CA1-3350-4A0C-AA31-3BAABB9C4D19}">
      <dgm:prSet/>
      <dgm:spPr/>
      <dgm:t>
        <a:bodyPr/>
        <a:lstStyle/>
        <a:p>
          <a:endParaRPr lang="en-US"/>
        </a:p>
      </dgm:t>
    </dgm:pt>
    <dgm:pt modelId="{BB1289C8-A6B8-43BA-B61E-795460C49ED6}" type="pres">
      <dgm:prSet presAssocID="{6B4192CA-8BEA-42D7-BE25-A5D2621D36E0}" presName="Name0" presStyleCnt="0">
        <dgm:presLayoutVars>
          <dgm:dir/>
          <dgm:animLvl val="lvl"/>
          <dgm:resizeHandles val="exact"/>
        </dgm:presLayoutVars>
      </dgm:prSet>
      <dgm:spPr/>
    </dgm:pt>
    <dgm:pt modelId="{D857B454-F6D5-4A1B-AF15-046F6F8EC916}" type="pres">
      <dgm:prSet presAssocID="{41939869-0EBC-4283-B0ED-E8A3B825ACC5}" presName="parTxOnly" presStyleLbl="node1" presStyleIdx="0" presStyleCnt="3">
        <dgm:presLayoutVars>
          <dgm:chMax val="0"/>
          <dgm:chPref val="0"/>
          <dgm:bulletEnabled val="1"/>
        </dgm:presLayoutVars>
      </dgm:prSet>
      <dgm:spPr/>
      <dgm:t>
        <a:bodyPr/>
        <a:lstStyle/>
        <a:p>
          <a:endParaRPr lang="en-US"/>
        </a:p>
      </dgm:t>
    </dgm:pt>
    <dgm:pt modelId="{9412F190-31EB-434B-B4A4-7798FAD531C7}" type="pres">
      <dgm:prSet presAssocID="{1145D801-8BD5-4783-B92D-2D0144BE8CCF}" presName="parTxOnlySpace" presStyleCnt="0"/>
      <dgm:spPr/>
    </dgm:pt>
    <dgm:pt modelId="{EED85E5E-C0AE-4A99-8796-086704517127}" type="pres">
      <dgm:prSet presAssocID="{FFBA202B-7EEE-4E65-B903-F0DDBAE6BECC}" presName="parTxOnly" presStyleLbl="node1" presStyleIdx="1" presStyleCnt="3">
        <dgm:presLayoutVars>
          <dgm:chMax val="0"/>
          <dgm:chPref val="0"/>
          <dgm:bulletEnabled val="1"/>
        </dgm:presLayoutVars>
      </dgm:prSet>
      <dgm:spPr/>
      <dgm:t>
        <a:bodyPr/>
        <a:lstStyle/>
        <a:p>
          <a:endParaRPr lang="en-US"/>
        </a:p>
      </dgm:t>
    </dgm:pt>
    <dgm:pt modelId="{71028C40-F781-4FE8-B097-2257CE5DAC67}" type="pres">
      <dgm:prSet presAssocID="{E062385C-313A-4B08-BD35-DC0695E32B01}" presName="parTxOnlySpace" presStyleCnt="0"/>
      <dgm:spPr/>
    </dgm:pt>
    <dgm:pt modelId="{4EF8F17B-54FB-4DFC-9B02-24572560D7D4}" type="pres">
      <dgm:prSet presAssocID="{AC78938D-FC2F-4A20-ABD3-8BF19A11D5D9}" presName="parTxOnly" presStyleLbl="node1" presStyleIdx="2" presStyleCnt="3">
        <dgm:presLayoutVars>
          <dgm:chMax val="0"/>
          <dgm:chPref val="0"/>
          <dgm:bulletEnabled val="1"/>
        </dgm:presLayoutVars>
      </dgm:prSet>
      <dgm:spPr/>
      <dgm:t>
        <a:bodyPr/>
        <a:lstStyle/>
        <a:p>
          <a:endParaRPr lang="en-US"/>
        </a:p>
      </dgm:t>
    </dgm:pt>
  </dgm:ptLst>
  <dgm:cxnLst>
    <dgm:cxn modelId="{34FAE749-E6FD-4D25-80CC-06A39D1803BB}" srcId="{6B4192CA-8BEA-42D7-BE25-A5D2621D36E0}" destId="{FFBA202B-7EEE-4E65-B903-F0DDBAE6BECC}" srcOrd="1" destOrd="0" parTransId="{BCFBA6E5-BCDF-4B80-911D-726FCD085677}" sibTransId="{E062385C-313A-4B08-BD35-DC0695E32B01}"/>
    <dgm:cxn modelId="{498E4CA1-3350-4A0C-AA31-3BAABB9C4D19}" srcId="{6B4192CA-8BEA-42D7-BE25-A5D2621D36E0}" destId="{AC78938D-FC2F-4A20-ABD3-8BF19A11D5D9}" srcOrd="2" destOrd="0" parTransId="{E16E8800-A3B5-4257-B87E-87ACD1CA8195}" sibTransId="{1E58C74C-A16F-4A93-8C1B-7D669A3D7044}"/>
    <dgm:cxn modelId="{B1803A35-7187-44EB-82C3-199F71C01BDE}" type="presOf" srcId="{AC78938D-FC2F-4A20-ABD3-8BF19A11D5D9}" destId="{4EF8F17B-54FB-4DFC-9B02-24572560D7D4}" srcOrd="0" destOrd="0" presId="urn:microsoft.com/office/officeart/2005/8/layout/chevron1"/>
    <dgm:cxn modelId="{73DC04EA-5322-4F9E-A72A-7389E04E541C}" type="presOf" srcId="{6B4192CA-8BEA-42D7-BE25-A5D2621D36E0}" destId="{BB1289C8-A6B8-43BA-B61E-795460C49ED6}" srcOrd="0" destOrd="0" presId="urn:microsoft.com/office/officeart/2005/8/layout/chevron1"/>
    <dgm:cxn modelId="{8E514117-AF78-4009-85C0-C604BCE2510E}" srcId="{6B4192CA-8BEA-42D7-BE25-A5D2621D36E0}" destId="{41939869-0EBC-4283-B0ED-E8A3B825ACC5}" srcOrd="0" destOrd="0" parTransId="{A1CC06E9-B93F-4E63-B8D2-A67C1256B9D6}" sibTransId="{1145D801-8BD5-4783-B92D-2D0144BE8CCF}"/>
    <dgm:cxn modelId="{84B0F0ED-1FA9-40AC-AB3D-5DCA2B08B079}" type="presOf" srcId="{41939869-0EBC-4283-B0ED-E8A3B825ACC5}" destId="{D857B454-F6D5-4A1B-AF15-046F6F8EC916}" srcOrd="0" destOrd="0" presId="urn:microsoft.com/office/officeart/2005/8/layout/chevron1"/>
    <dgm:cxn modelId="{07D4ED76-6640-451C-AE51-24CDD65345C7}" type="presOf" srcId="{FFBA202B-7EEE-4E65-B903-F0DDBAE6BECC}" destId="{EED85E5E-C0AE-4A99-8796-086704517127}" srcOrd="0" destOrd="0" presId="urn:microsoft.com/office/officeart/2005/8/layout/chevron1"/>
    <dgm:cxn modelId="{2AD69107-8C7A-4E72-8C94-E287447EE0E2}" type="presParOf" srcId="{BB1289C8-A6B8-43BA-B61E-795460C49ED6}" destId="{D857B454-F6D5-4A1B-AF15-046F6F8EC916}" srcOrd="0" destOrd="0" presId="urn:microsoft.com/office/officeart/2005/8/layout/chevron1"/>
    <dgm:cxn modelId="{24511A16-713A-41C8-8A89-B944185BAF57}" type="presParOf" srcId="{BB1289C8-A6B8-43BA-B61E-795460C49ED6}" destId="{9412F190-31EB-434B-B4A4-7798FAD531C7}" srcOrd="1" destOrd="0" presId="urn:microsoft.com/office/officeart/2005/8/layout/chevron1"/>
    <dgm:cxn modelId="{AB2C6B25-EE9F-4F28-AD65-9EF94AB23960}" type="presParOf" srcId="{BB1289C8-A6B8-43BA-B61E-795460C49ED6}" destId="{EED85E5E-C0AE-4A99-8796-086704517127}" srcOrd="2" destOrd="0" presId="urn:microsoft.com/office/officeart/2005/8/layout/chevron1"/>
    <dgm:cxn modelId="{8FEDD685-7A66-4D8B-8543-FEDF0CC47771}" type="presParOf" srcId="{BB1289C8-A6B8-43BA-B61E-795460C49ED6}" destId="{71028C40-F781-4FE8-B097-2257CE5DAC67}" srcOrd="3" destOrd="0" presId="urn:microsoft.com/office/officeart/2005/8/layout/chevron1"/>
    <dgm:cxn modelId="{03BF3CF0-0F27-47D8-992A-6C16C0E692FB}" type="presParOf" srcId="{BB1289C8-A6B8-43BA-B61E-795460C49ED6}" destId="{4EF8F17B-54FB-4DFC-9B02-24572560D7D4}" srcOrd="4"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6B4192CA-8BEA-42D7-BE25-A5D2621D36E0}" type="doc">
      <dgm:prSet loTypeId="urn:microsoft.com/office/officeart/2005/8/layout/chevron1" loCatId="process" qsTypeId="urn:microsoft.com/office/officeart/2005/8/quickstyle/simple1" qsCatId="simple" csTypeId="urn:microsoft.com/office/officeart/2005/8/colors/colorful3" csCatId="colorful" phldr="1"/>
      <dgm:spPr/>
    </dgm:pt>
    <dgm:pt modelId="{41939869-0EBC-4283-B0ED-E8A3B825ACC5}">
      <dgm:prSet phldrT="[Text]"/>
      <dgm:spPr>
        <a:solidFill>
          <a:schemeClr val="accent3"/>
        </a:solidFill>
      </dgm:spPr>
      <dgm:t>
        <a:bodyPr/>
        <a:lstStyle/>
        <a:p>
          <a:r>
            <a:rPr lang="en-US" dirty="0" smtClean="0"/>
            <a:t>X</a:t>
          </a:r>
          <a:endParaRPr lang="en-US" dirty="0"/>
        </a:p>
      </dgm:t>
    </dgm:pt>
    <dgm:pt modelId="{A1CC06E9-B93F-4E63-B8D2-A67C1256B9D6}" type="parTrans" cxnId="{8E514117-AF78-4009-85C0-C604BCE2510E}">
      <dgm:prSet/>
      <dgm:spPr/>
      <dgm:t>
        <a:bodyPr/>
        <a:lstStyle/>
        <a:p>
          <a:endParaRPr lang="en-US"/>
        </a:p>
      </dgm:t>
    </dgm:pt>
    <dgm:pt modelId="{1145D801-8BD5-4783-B92D-2D0144BE8CCF}" type="sibTrans" cxnId="{8E514117-AF78-4009-85C0-C604BCE2510E}">
      <dgm:prSet/>
      <dgm:spPr/>
      <dgm:t>
        <a:bodyPr/>
        <a:lstStyle/>
        <a:p>
          <a:endParaRPr lang="en-US"/>
        </a:p>
      </dgm:t>
    </dgm:pt>
    <dgm:pt modelId="{FFBA202B-7EEE-4E65-B903-F0DDBAE6BECC}">
      <dgm:prSet phldrT="[Text]" custT="1"/>
      <dgm:spPr/>
      <dgm:t>
        <a:bodyPr/>
        <a:lstStyle/>
        <a:p>
          <a:r>
            <a:rPr lang="en-US" sz="3400" dirty="0" smtClean="0"/>
            <a:t>Your Life</a:t>
          </a:r>
          <a:endParaRPr lang="en-US" sz="3400" dirty="0"/>
        </a:p>
      </dgm:t>
    </dgm:pt>
    <dgm:pt modelId="{BCFBA6E5-BCDF-4B80-911D-726FCD085677}" type="parTrans" cxnId="{34FAE749-E6FD-4D25-80CC-06A39D1803BB}">
      <dgm:prSet/>
      <dgm:spPr/>
      <dgm:t>
        <a:bodyPr/>
        <a:lstStyle/>
        <a:p>
          <a:endParaRPr lang="en-US"/>
        </a:p>
      </dgm:t>
    </dgm:pt>
    <dgm:pt modelId="{E062385C-313A-4B08-BD35-DC0695E32B01}" type="sibTrans" cxnId="{34FAE749-E6FD-4D25-80CC-06A39D1803BB}">
      <dgm:prSet/>
      <dgm:spPr/>
      <dgm:t>
        <a:bodyPr/>
        <a:lstStyle/>
        <a:p>
          <a:endParaRPr lang="en-US"/>
        </a:p>
      </dgm:t>
    </dgm:pt>
    <dgm:pt modelId="{AC78938D-FC2F-4A20-ABD3-8BF19A11D5D9}">
      <dgm:prSet phldrT="[Text]"/>
      <dgm:spPr>
        <a:solidFill>
          <a:srgbClr val="0070C0"/>
        </a:solidFill>
      </dgm:spPr>
      <dgm:t>
        <a:bodyPr/>
        <a:lstStyle/>
        <a:p>
          <a:r>
            <a:rPr lang="en-US" dirty="0" smtClean="0"/>
            <a:t>Z</a:t>
          </a:r>
          <a:endParaRPr lang="en-US" dirty="0"/>
        </a:p>
      </dgm:t>
    </dgm:pt>
    <dgm:pt modelId="{E16E8800-A3B5-4257-B87E-87ACD1CA8195}" type="parTrans" cxnId="{498E4CA1-3350-4A0C-AA31-3BAABB9C4D19}">
      <dgm:prSet/>
      <dgm:spPr/>
      <dgm:t>
        <a:bodyPr/>
        <a:lstStyle/>
        <a:p>
          <a:endParaRPr lang="en-US"/>
        </a:p>
      </dgm:t>
    </dgm:pt>
    <dgm:pt modelId="{1E58C74C-A16F-4A93-8C1B-7D669A3D7044}" type="sibTrans" cxnId="{498E4CA1-3350-4A0C-AA31-3BAABB9C4D19}">
      <dgm:prSet/>
      <dgm:spPr/>
      <dgm:t>
        <a:bodyPr/>
        <a:lstStyle/>
        <a:p>
          <a:endParaRPr lang="en-US"/>
        </a:p>
      </dgm:t>
    </dgm:pt>
    <dgm:pt modelId="{BB1289C8-A6B8-43BA-B61E-795460C49ED6}" type="pres">
      <dgm:prSet presAssocID="{6B4192CA-8BEA-42D7-BE25-A5D2621D36E0}" presName="Name0" presStyleCnt="0">
        <dgm:presLayoutVars>
          <dgm:dir/>
          <dgm:animLvl val="lvl"/>
          <dgm:resizeHandles val="exact"/>
        </dgm:presLayoutVars>
      </dgm:prSet>
      <dgm:spPr/>
    </dgm:pt>
    <dgm:pt modelId="{D857B454-F6D5-4A1B-AF15-046F6F8EC916}" type="pres">
      <dgm:prSet presAssocID="{41939869-0EBC-4283-B0ED-E8A3B825ACC5}" presName="parTxOnly" presStyleLbl="node1" presStyleIdx="0" presStyleCnt="3">
        <dgm:presLayoutVars>
          <dgm:chMax val="0"/>
          <dgm:chPref val="0"/>
          <dgm:bulletEnabled val="1"/>
        </dgm:presLayoutVars>
      </dgm:prSet>
      <dgm:spPr/>
      <dgm:t>
        <a:bodyPr/>
        <a:lstStyle/>
        <a:p>
          <a:endParaRPr lang="en-US"/>
        </a:p>
      </dgm:t>
    </dgm:pt>
    <dgm:pt modelId="{9412F190-31EB-434B-B4A4-7798FAD531C7}" type="pres">
      <dgm:prSet presAssocID="{1145D801-8BD5-4783-B92D-2D0144BE8CCF}" presName="parTxOnlySpace" presStyleCnt="0"/>
      <dgm:spPr/>
    </dgm:pt>
    <dgm:pt modelId="{EED85E5E-C0AE-4A99-8796-086704517127}" type="pres">
      <dgm:prSet presAssocID="{FFBA202B-7EEE-4E65-B903-F0DDBAE6BECC}" presName="parTxOnly" presStyleLbl="node1" presStyleIdx="1" presStyleCnt="3">
        <dgm:presLayoutVars>
          <dgm:chMax val="0"/>
          <dgm:chPref val="0"/>
          <dgm:bulletEnabled val="1"/>
        </dgm:presLayoutVars>
      </dgm:prSet>
      <dgm:spPr/>
      <dgm:t>
        <a:bodyPr/>
        <a:lstStyle/>
        <a:p>
          <a:endParaRPr lang="en-US"/>
        </a:p>
      </dgm:t>
    </dgm:pt>
    <dgm:pt modelId="{71028C40-F781-4FE8-B097-2257CE5DAC67}" type="pres">
      <dgm:prSet presAssocID="{E062385C-313A-4B08-BD35-DC0695E32B01}" presName="parTxOnlySpace" presStyleCnt="0"/>
      <dgm:spPr/>
    </dgm:pt>
    <dgm:pt modelId="{4EF8F17B-54FB-4DFC-9B02-24572560D7D4}" type="pres">
      <dgm:prSet presAssocID="{AC78938D-FC2F-4A20-ABD3-8BF19A11D5D9}" presName="parTxOnly" presStyleLbl="node1" presStyleIdx="2" presStyleCnt="3">
        <dgm:presLayoutVars>
          <dgm:chMax val="0"/>
          <dgm:chPref val="0"/>
          <dgm:bulletEnabled val="1"/>
        </dgm:presLayoutVars>
      </dgm:prSet>
      <dgm:spPr/>
      <dgm:t>
        <a:bodyPr/>
        <a:lstStyle/>
        <a:p>
          <a:endParaRPr lang="en-US"/>
        </a:p>
      </dgm:t>
    </dgm:pt>
  </dgm:ptLst>
  <dgm:cxnLst>
    <dgm:cxn modelId="{34FAE749-E6FD-4D25-80CC-06A39D1803BB}" srcId="{6B4192CA-8BEA-42D7-BE25-A5D2621D36E0}" destId="{FFBA202B-7EEE-4E65-B903-F0DDBAE6BECC}" srcOrd="1" destOrd="0" parTransId="{BCFBA6E5-BCDF-4B80-911D-726FCD085677}" sibTransId="{E062385C-313A-4B08-BD35-DC0695E32B01}"/>
    <dgm:cxn modelId="{A91FDD38-0BB6-4944-9203-61F073D8A534}" type="presOf" srcId="{AC78938D-FC2F-4A20-ABD3-8BF19A11D5D9}" destId="{4EF8F17B-54FB-4DFC-9B02-24572560D7D4}" srcOrd="0" destOrd="0" presId="urn:microsoft.com/office/officeart/2005/8/layout/chevron1"/>
    <dgm:cxn modelId="{498E4CA1-3350-4A0C-AA31-3BAABB9C4D19}" srcId="{6B4192CA-8BEA-42D7-BE25-A5D2621D36E0}" destId="{AC78938D-FC2F-4A20-ABD3-8BF19A11D5D9}" srcOrd="2" destOrd="0" parTransId="{E16E8800-A3B5-4257-B87E-87ACD1CA8195}" sibTransId="{1E58C74C-A16F-4A93-8C1B-7D669A3D7044}"/>
    <dgm:cxn modelId="{C7332839-D398-AC4D-8377-E080790D42DB}" type="presOf" srcId="{FFBA202B-7EEE-4E65-B903-F0DDBAE6BECC}" destId="{EED85E5E-C0AE-4A99-8796-086704517127}" srcOrd="0" destOrd="0" presId="urn:microsoft.com/office/officeart/2005/8/layout/chevron1"/>
    <dgm:cxn modelId="{8E514117-AF78-4009-85C0-C604BCE2510E}" srcId="{6B4192CA-8BEA-42D7-BE25-A5D2621D36E0}" destId="{41939869-0EBC-4283-B0ED-E8A3B825ACC5}" srcOrd="0" destOrd="0" parTransId="{A1CC06E9-B93F-4E63-B8D2-A67C1256B9D6}" sibTransId="{1145D801-8BD5-4783-B92D-2D0144BE8CCF}"/>
    <dgm:cxn modelId="{20B9D282-537A-8347-8A51-04B1BF678DC9}" type="presOf" srcId="{41939869-0EBC-4283-B0ED-E8A3B825ACC5}" destId="{D857B454-F6D5-4A1B-AF15-046F6F8EC916}" srcOrd="0" destOrd="0" presId="urn:microsoft.com/office/officeart/2005/8/layout/chevron1"/>
    <dgm:cxn modelId="{D84FF9A8-CCFD-8742-A9A3-8A1714EEE3C8}" type="presOf" srcId="{6B4192CA-8BEA-42D7-BE25-A5D2621D36E0}" destId="{BB1289C8-A6B8-43BA-B61E-795460C49ED6}" srcOrd="0" destOrd="0" presId="urn:microsoft.com/office/officeart/2005/8/layout/chevron1"/>
    <dgm:cxn modelId="{DFFA3271-B3CD-214B-A6CB-C05B9E5FE95C}" type="presParOf" srcId="{BB1289C8-A6B8-43BA-B61E-795460C49ED6}" destId="{D857B454-F6D5-4A1B-AF15-046F6F8EC916}" srcOrd="0" destOrd="0" presId="urn:microsoft.com/office/officeart/2005/8/layout/chevron1"/>
    <dgm:cxn modelId="{66EA4A6B-3BC6-4F47-B37A-F12A1A4180F7}" type="presParOf" srcId="{BB1289C8-A6B8-43BA-B61E-795460C49ED6}" destId="{9412F190-31EB-434B-B4A4-7798FAD531C7}" srcOrd="1" destOrd="0" presId="urn:microsoft.com/office/officeart/2005/8/layout/chevron1"/>
    <dgm:cxn modelId="{DD05213F-DFDC-AC40-9D98-0304C2B6702E}" type="presParOf" srcId="{BB1289C8-A6B8-43BA-B61E-795460C49ED6}" destId="{EED85E5E-C0AE-4A99-8796-086704517127}" srcOrd="2" destOrd="0" presId="urn:microsoft.com/office/officeart/2005/8/layout/chevron1"/>
    <dgm:cxn modelId="{97485F88-FF23-0E46-95A9-6B864FE5BD4C}" type="presParOf" srcId="{BB1289C8-A6B8-43BA-B61E-795460C49ED6}" destId="{71028C40-F781-4FE8-B097-2257CE5DAC67}" srcOrd="3" destOrd="0" presId="urn:microsoft.com/office/officeart/2005/8/layout/chevron1"/>
    <dgm:cxn modelId="{5893B4AE-4FC2-0B41-9C15-4B021DD0439E}" type="presParOf" srcId="{BB1289C8-A6B8-43BA-B61E-795460C49ED6}" destId="{4EF8F17B-54FB-4DFC-9B02-24572560D7D4}" srcOrd="4"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6B4192CA-8BEA-42D7-BE25-A5D2621D36E0}" type="doc">
      <dgm:prSet loTypeId="urn:microsoft.com/office/officeart/2005/8/layout/chevron1" loCatId="process" qsTypeId="urn:microsoft.com/office/officeart/2005/8/quickstyle/simple1" qsCatId="simple" csTypeId="urn:microsoft.com/office/officeart/2005/8/colors/colorful3" csCatId="colorful" phldr="1"/>
      <dgm:spPr/>
    </dgm:pt>
    <dgm:pt modelId="{41939869-0EBC-4283-B0ED-E8A3B825ACC5}">
      <dgm:prSet phldrT="[Text]"/>
      <dgm:spPr>
        <a:solidFill>
          <a:schemeClr val="accent3"/>
        </a:solidFill>
      </dgm:spPr>
      <dgm:t>
        <a:bodyPr/>
        <a:lstStyle/>
        <a:p>
          <a:r>
            <a:rPr lang="en-US" dirty="0" smtClean="0"/>
            <a:t>X</a:t>
          </a:r>
          <a:endParaRPr lang="en-US" dirty="0"/>
        </a:p>
      </dgm:t>
    </dgm:pt>
    <dgm:pt modelId="{A1CC06E9-B93F-4E63-B8D2-A67C1256B9D6}" type="parTrans" cxnId="{8E514117-AF78-4009-85C0-C604BCE2510E}">
      <dgm:prSet/>
      <dgm:spPr/>
      <dgm:t>
        <a:bodyPr/>
        <a:lstStyle/>
        <a:p>
          <a:endParaRPr lang="en-US"/>
        </a:p>
      </dgm:t>
    </dgm:pt>
    <dgm:pt modelId="{1145D801-8BD5-4783-B92D-2D0144BE8CCF}" type="sibTrans" cxnId="{8E514117-AF78-4009-85C0-C604BCE2510E}">
      <dgm:prSet/>
      <dgm:spPr/>
      <dgm:t>
        <a:bodyPr/>
        <a:lstStyle/>
        <a:p>
          <a:endParaRPr lang="en-US"/>
        </a:p>
      </dgm:t>
    </dgm:pt>
    <dgm:pt modelId="{FFBA202B-7EEE-4E65-B903-F0DDBAE6BECC}">
      <dgm:prSet phldrT="[Text]" custT="1"/>
      <dgm:spPr/>
      <dgm:t>
        <a:bodyPr/>
        <a:lstStyle/>
        <a:p>
          <a:r>
            <a:rPr lang="en-US" sz="3400" dirty="0" smtClean="0"/>
            <a:t>Your Life</a:t>
          </a:r>
          <a:endParaRPr lang="en-US" sz="3400" dirty="0"/>
        </a:p>
      </dgm:t>
    </dgm:pt>
    <dgm:pt modelId="{BCFBA6E5-BCDF-4B80-911D-726FCD085677}" type="parTrans" cxnId="{34FAE749-E6FD-4D25-80CC-06A39D1803BB}">
      <dgm:prSet/>
      <dgm:spPr/>
      <dgm:t>
        <a:bodyPr/>
        <a:lstStyle/>
        <a:p>
          <a:endParaRPr lang="en-US"/>
        </a:p>
      </dgm:t>
    </dgm:pt>
    <dgm:pt modelId="{E062385C-313A-4B08-BD35-DC0695E32B01}" type="sibTrans" cxnId="{34FAE749-E6FD-4D25-80CC-06A39D1803BB}">
      <dgm:prSet/>
      <dgm:spPr/>
      <dgm:t>
        <a:bodyPr/>
        <a:lstStyle/>
        <a:p>
          <a:endParaRPr lang="en-US"/>
        </a:p>
      </dgm:t>
    </dgm:pt>
    <dgm:pt modelId="{AC78938D-FC2F-4A20-ABD3-8BF19A11D5D9}">
      <dgm:prSet phldrT="[Text]"/>
      <dgm:spPr>
        <a:solidFill>
          <a:srgbClr val="0070C0"/>
        </a:solidFill>
      </dgm:spPr>
      <dgm:t>
        <a:bodyPr/>
        <a:lstStyle/>
        <a:p>
          <a:r>
            <a:rPr lang="en-US" dirty="0" smtClean="0"/>
            <a:t>Z</a:t>
          </a:r>
          <a:endParaRPr lang="en-US" dirty="0"/>
        </a:p>
      </dgm:t>
    </dgm:pt>
    <dgm:pt modelId="{E16E8800-A3B5-4257-B87E-87ACD1CA8195}" type="parTrans" cxnId="{498E4CA1-3350-4A0C-AA31-3BAABB9C4D19}">
      <dgm:prSet/>
      <dgm:spPr/>
      <dgm:t>
        <a:bodyPr/>
        <a:lstStyle/>
        <a:p>
          <a:endParaRPr lang="en-US"/>
        </a:p>
      </dgm:t>
    </dgm:pt>
    <dgm:pt modelId="{1E58C74C-A16F-4A93-8C1B-7D669A3D7044}" type="sibTrans" cxnId="{498E4CA1-3350-4A0C-AA31-3BAABB9C4D19}">
      <dgm:prSet/>
      <dgm:spPr/>
      <dgm:t>
        <a:bodyPr/>
        <a:lstStyle/>
        <a:p>
          <a:endParaRPr lang="en-US"/>
        </a:p>
      </dgm:t>
    </dgm:pt>
    <dgm:pt modelId="{BB1289C8-A6B8-43BA-B61E-795460C49ED6}" type="pres">
      <dgm:prSet presAssocID="{6B4192CA-8BEA-42D7-BE25-A5D2621D36E0}" presName="Name0" presStyleCnt="0">
        <dgm:presLayoutVars>
          <dgm:dir/>
          <dgm:animLvl val="lvl"/>
          <dgm:resizeHandles val="exact"/>
        </dgm:presLayoutVars>
      </dgm:prSet>
      <dgm:spPr/>
    </dgm:pt>
    <dgm:pt modelId="{D857B454-F6D5-4A1B-AF15-046F6F8EC916}" type="pres">
      <dgm:prSet presAssocID="{41939869-0EBC-4283-B0ED-E8A3B825ACC5}" presName="parTxOnly" presStyleLbl="node1" presStyleIdx="0" presStyleCnt="3">
        <dgm:presLayoutVars>
          <dgm:chMax val="0"/>
          <dgm:chPref val="0"/>
          <dgm:bulletEnabled val="1"/>
        </dgm:presLayoutVars>
      </dgm:prSet>
      <dgm:spPr/>
      <dgm:t>
        <a:bodyPr/>
        <a:lstStyle/>
        <a:p>
          <a:endParaRPr lang="en-US"/>
        </a:p>
      </dgm:t>
    </dgm:pt>
    <dgm:pt modelId="{9412F190-31EB-434B-B4A4-7798FAD531C7}" type="pres">
      <dgm:prSet presAssocID="{1145D801-8BD5-4783-B92D-2D0144BE8CCF}" presName="parTxOnlySpace" presStyleCnt="0"/>
      <dgm:spPr/>
    </dgm:pt>
    <dgm:pt modelId="{EED85E5E-C0AE-4A99-8796-086704517127}" type="pres">
      <dgm:prSet presAssocID="{FFBA202B-7EEE-4E65-B903-F0DDBAE6BECC}" presName="parTxOnly" presStyleLbl="node1" presStyleIdx="1" presStyleCnt="3">
        <dgm:presLayoutVars>
          <dgm:chMax val="0"/>
          <dgm:chPref val="0"/>
          <dgm:bulletEnabled val="1"/>
        </dgm:presLayoutVars>
      </dgm:prSet>
      <dgm:spPr/>
      <dgm:t>
        <a:bodyPr/>
        <a:lstStyle/>
        <a:p>
          <a:endParaRPr lang="en-US"/>
        </a:p>
      </dgm:t>
    </dgm:pt>
    <dgm:pt modelId="{71028C40-F781-4FE8-B097-2257CE5DAC67}" type="pres">
      <dgm:prSet presAssocID="{E062385C-313A-4B08-BD35-DC0695E32B01}" presName="parTxOnlySpace" presStyleCnt="0"/>
      <dgm:spPr/>
    </dgm:pt>
    <dgm:pt modelId="{4EF8F17B-54FB-4DFC-9B02-24572560D7D4}" type="pres">
      <dgm:prSet presAssocID="{AC78938D-FC2F-4A20-ABD3-8BF19A11D5D9}" presName="parTxOnly" presStyleLbl="node1" presStyleIdx="2" presStyleCnt="3">
        <dgm:presLayoutVars>
          <dgm:chMax val="0"/>
          <dgm:chPref val="0"/>
          <dgm:bulletEnabled val="1"/>
        </dgm:presLayoutVars>
      </dgm:prSet>
      <dgm:spPr/>
      <dgm:t>
        <a:bodyPr/>
        <a:lstStyle/>
        <a:p>
          <a:endParaRPr lang="en-US"/>
        </a:p>
      </dgm:t>
    </dgm:pt>
  </dgm:ptLst>
  <dgm:cxnLst>
    <dgm:cxn modelId="{BF2E5B28-A624-A444-A015-7274BB1A182C}" type="presOf" srcId="{41939869-0EBC-4283-B0ED-E8A3B825ACC5}" destId="{D857B454-F6D5-4A1B-AF15-046F6F8EC916}" srcOrd="0" destOrd="0" presId="urn:microsoft.com/office/officeart/2005/8/layout/chevron1"/>
    <dgm:cxn modelId="{34FAE749-E6FD-4D25-80CC-06A39D1803BB}" srcId="{6B4192CA-8BEA-42D7-BE25-A5D2621D36E0}" destId="{FFBA202B-7EEE-4E65-B903-F0DDBAE6BECC}" srcOrd="1" destOrd="0" parTransId="{BCFBA6E5-BCDF-4B80-911D-726FCD085677}" sibTransId="{E062385C-313A-4B08-BD35-DC0695E32B01}"/>
    <dgm:cxn modelId="{498E4CA1-3350-4A0C-AA31-3BAABB9C4D19}" srcId="{6B4192CA-8BEA-42D7-BE25-A5D2621D36E0}" destId="{AC78938D-FC2F-4A20-ABD3-8BF19A11D5D9}" srcOrd="2" destOrd="0" parTransId="{E16E8800-A3B5-4257-B87E-87ACD1CA8195}" sibTransId="{1E58C74C-A16F-4A93-8C1B-7D669A3D7044}"/>
    <dgm:cxn modelId="{8E514117-AF78-4009-85C0-C604BCE2510E}" srcId="{6B4192CA-8BEA-42D7-BE25-A5D2621D36E0}" destId="{41939869-0EBC-4283-B0ED-E8A3B825ACC5}" srcOrd="0" destOrd="0" parTransId="{A1CC06E9-B93F-4E63-B8D2-A67C1256B9D6}" sibTransId="{1145D801-8BD5-4783-B92D-2D0144BE8CCF}"/>
    <dgm:cxn modelId="{A77763A4-323B-BF42-8A84-E94B67B5C4F4}" type="presOf" srcId="{6B4192CA-8BEA-42D7-BE25-A5D2621D36E0}" destId="{BB1289C8-A6B8-43BA-B61E-795460C49ED6}" srcOrd="0" destOrd="0" presId="urn:microsoft.com/office/officeart/2005/8/layout/chevron1"/>
    <dgm:cxn modelId="{C8B324A0-D728-5749-B18D-8FFADE66A615}" type="presOf" srcId="{FFBA202B-7EEE-4E65-B903-F0DDBAE6BECC}" destId="{EED85E5E-C0AE-4A99-8796-086704517127}" srcOrd="0" destOrd="0" presId="urn:microsoft.com/office/officeart/2005/8/layout/chevron1"/>
    <dgm:cxn modelId="{841CA0F3-E2E1-174C-8921-02FABEB1BFC9}" type="presOf" srcId="{AC78938D-FC2F-4A20-ABD3-8BF19A11D5D9}" destId="{4EF8F17B-54FB-4DFC-9B02-24572560D7D4}" srcOrd="0" destOrd="0" presId="urn:microsoft.com/office/officeart/2005/8/layout/chevron1"/>
    <dgm:cxn modelId="{A8463D25-1862-BD4F-958B-F88081A74752}" type="presParOf" srcId="{BB1289C8-A6B8-43BA-B61E-795460C49ED6}" destId="{D857B454-F6D5-4A1B-AF15-046F6F8EC916}" srcOrd="0" destOrd="0" presId="urn:microsoft.com/office/officeart/2005/8/layout/chevron1"/>
    <dgm:cxn modelId="{F713DB19-4B2C-E247-9C33-A9FD7678D4E1}" type="presParOf" srcId="{BB1289C8-A6B8-43BA-B61E-795460C49ED6}" destId="{9412F190-31EB-434B-B4A4-7798FAD531C7}" srcOrd="1" destOrd="0" presId="urn:microsoft.com/office/officeart/2005/8/layout/chevron1"/>
    <dgm:cxn modelId="{8E56EE63-5222-B843-AC34-3F7C83F46EF1}" type="presParOf" srcId="{BB1289C8-A6B8-43BA-B61E-795460C49ED6}" destId="{EED85E5E-C0AE-4A99-8796-086704517127}" srcOrd="2" destOrd="0" presId="urn:microsoft.com/office/officeart/2005/8/layout/chevron1"/>
    <dgm:cxn modelId="{0A972EE6-D901-EF4D-ABA3-4D75A4B6B3B9}" type="presParOf" srcId="{BB1289C8-A6B8-43BA-B61E-795460C49ED6}" destId="{71028C40-F781-4FE8-B097-2257CE5DAC67}" srcOrd="3" destOrd="0" presId="urn:microsoft.com/office/officeart/2005/8/layout/chevron1"/>
    <dgm:cxn modelId="{E2FBA3A5-1454-A34E-8BDD-BE38492F9136}" type="presParOf" srcId="{BB1289C8-A6B8-43BA-B61E-795460C49ED6}" destId="{4EF8F17B-54FB-4DFC-9B02-24572560D7D4}" srcOrd="4"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A0C4426-D353-42CE-88E9-AEFA10456869}" type="doc">
      <dgm:prSet loTypeId="urn:microsoft.com/office/officeart/2005/8/layout/default" loCatId="list" qsTypeId="urn:microsoft.com/office/officeart/2005/8/quickstyle/simple3" qsCatId="simple" csTypeId="urn:microsoft.com/office/officeart/2005/8/colors/colorful2" csCatId="colorful" phldr="1"/>
      <dgm:spPr/>
      <dgm:t>
        <a:bodyPr/>
        <a:lstStyle/>
        <a:p>
          <a:endParaRPr lang="en-US" altLang="zh-CN"/>
        </a:p>
      </dgm:t>
    </dgm:pt>
    <dgm:pt modelId="{6454A824-DB37-45FC-AA39-F888C140E47A}">
      <dgm:prSet phldrT="[Text]"/>
      <dgm:spPr/>
      <dgm:t>
        <a:bodyPr/>
        <a:lstStyle/>
        <a:p>
          <a:r>
            <a:rPr lang="en-US" altLang="zh-CN" i="1" dirty="0" smtClean="0"/>
            <a:t>1. Goal of Philosophy</a:t>
          </a:r>
          <a:r>
            <a:rPr lang="en-US" altLang="zh-CN" dirty="0" smtClean="0"/>
            <a:t>: </a:t>
          </a:r>
        </a:p>
        <a:p>
          <a:r>
            <a:rPr lang="en-US" altLang="zh-CN" dirty="0" smtClean="0"/>
            <a:t>Self-Transformation</a:t>
          </a:r>
          <a:endParaRPr lang="en-US" altLang="zh-CN" dirty="0"/>
        </a:p>
      </dgm:t>
    </dgm:pt>
    <dgm:pt modelId="{6C0084B0-E693-4919-B5BE-0D3013567F33}" type="parTrans" cxnId="{59D1D7FC-4787-4AC7-B3FE-EE45A5B33367}">
      <dgm:prSet/>
      <dgm:spPr/>
      <dgm:t>
        <a:bodyPr/>
        <a:lstStyle/>
        <a:p>
          <a:endParaRPr lang="en-US" altLang="zh-CN"/>
        </a:p>
      </dgm:t>
    </dgm:pt>
    <dgm:pt modelId="{B390A864-5F7D-4C8E-88B1-6B9277BC7D1E}" type="sibTrans" cxnId="{59D1D7FC-4787-4AC7-B3FE-EE45A5B33367}">
      <dgm:prSet/>
      <dgm:spPr/>
      <dgm:t>
        <a:bodyPr/>
        <a:lstStyle/>
        <a:p>
          <a:endParaRPr lang="en-US" altLang="zh-CN"/>
        </a:p>
      </dgm:t>
    </dgm:pt>
    <dgm:pt modelId="{F06EFDFC-BFF6-465A-89A7-BB9B3794AD4E}">
      <dgm:prSet phldrT="[Text]"/>
      <dgm:spPr/>
      <dgm:t>
        <a:bodyPr/>
        <a:lstStyle/>
        <a:p>
          <a:r>
            <a:rPr lang="en-US" altLang="zh-CN" i="1" dirty="0" smtClean="0"/>
            <a:t>2. Setting of Philosophy</a:t>
          </a:r>
          <a:r>
            <a:rPr lang="en-US" altLang="zh-CN" dirty="0" smtClean="0"/>
            <a:t>: </a:t>
          </a:r>
        </a:p>
        <a:p>
          <a:r>
            <a:rPr lang="en-US" altLang="zh-CN" dirty="0" smtClean="0"/>
            <a:t>Practiced in a Group or School</a:t>
          </a:r>
        </a:p>
      </dgm:t>
    </dgm:pt>
    <dgm:pt modelId="{D0E6A419-87D6-4016-81BA-FC1E1EB456C0}" type="parTrans" cxnId="{EE59710E-220A-463A-85B4-FD69F9950D98}">
      <dgm:prSet/>
      <dgm:spPr/>
      <dgm:t>
        <a:bodyPr/>
        <a:lstStyle/>
        <a:p>
          <a:endParaRPr lang="en-US" altLang="zh-CN"/>
        </a:p>
      </dgm:t>
    </dgm:pt>
    <dgm:pt modelId="{6C955F8E-7865-47D4-98EB-1FAA3B00FCB0}" type="sibTrans" cxnId="{EE59710E-220A-463A-85B4-FD69F9950D98}">
      <dgm:prSet/>
      <dgm:spPr/>
      <dgm:t>
        <a:bodyPr/>
        <a:lstStyle/>
        <a:p>
          <a:endParaRPr lang="en-US" altLang="zh-CN"/>
        </a:p>
      </dgm:t>
    </dgm:pt>
    <dgm:pt modelId="{0B7A18A8-692D-42F8-A24B-D91A536BAE74}">
      <dgm:prSet/>
      <dgm:spPr/>
      <dgm:t>
        <a:bodyPr/>
        <a:lstStyle/>
        <a:p>
          <a:r>
            <a:rPr lang="en-US" altLang="zh-CN" i="1" dirty="0" smtClean="0"/>
            <a:t>3. Psychological Assumption</a:t>
          </a:r>
          <a:r>
            <a:rPr lang="en-US" altLang="zh-CN" dirty="0" smtClean="0"/>
            <a:t>: </a:t>
          </a:r>
        </a:p>
        <a:p>
          <a:r>
            <a:rPr lang="en-US" altLang="zh-CN" dirty="0" smtClean="0"/>
            <a:t>Philosophical training can lead to a change in human beings.</a:t>
          </a:r>
          <a:endParaRPr lang="en-US" altLang="zh-CN" dirty="0"/>
        </a:p>
      </dgm:t>
    </dgm:pt>
    <dgm:pt modelId="{E0B70A4D-48AB-4C3B-B65B-217D4514EABC}" type="parTrans" cxnId="{AF814DD9-6A40-4075-9659-7EBC5D58E3E8}">
      <dgm:prSet/>
      <dgm:spPr/>
      <dgm:t>
        <a:bodyPr/>
        <a:lstStyle/>
        <a:p>
          <a:endParaRPr lang="en-US" altLang="zh-CN"/>
        </a:p>
      </dgm:t>
    </dgm:pt>
    <dgm:pt modelId="{8BC01BE9-494E-46EF-8D0D-86EBDF29422E}" type="sibTrans" cxnId="{AF814DD9-6A40-4075-9659-7EBC5D58E3E8}">
      <dgm:prSet/>
      <dgm:spPr/>
      <dgm:t>
        <a:bodyPr/>
        <a:lstStyle/>
        <a:p>
          <a:endParaRPr lang="en-US" altLang="zh-CN"/>
        </a:p>
      </dgm:t>
    </dgm:pt>
    <dgm:pt modelId="{88DD2C98-6547-464F-8A06-C1DCB1F4DB85}">
      <dgm:prSet/>
      <dgm:spPr/>
      <dgm:t>
        <a:bodyPr/>
        <a:lstStyle/>
        <a:p>
          <a:r>
            <a:rPr lang="en-US" altLang="zh-CN" i="1" dirty="0" smtClean="0"/>
            <a:t>4. Metaphysical Context</a:t>
          </a:r>
          <a:r>
            <a:rPr lang="en-US" altLang="zh-CN" dirty="0" smtClean="0"/>
            <a:t>: </a:t>
          </a:r>
        </a:p>
        <a:p>
          <a:r>
            <a:rPr lang="en-US" altLang="zh-CN" dirty="0" smtClean="0"/>
            <a:t>Philosophers should cultivate ‘cosmic consciousness’</a:t>
          </a:r>
          <a:endParaRPr lang="en-US" altLang="zh-CN" dirty="0"/>
        </a:p>
      </dgm:t>
    </dgm:pt>
    <dgm:pt modelId="{7D0A0DE4-83F4-4F87-AA47-FFCEF582D49A}" type="parTrans" cxnId="{53FB2441-18BA-4BBD-AC30-0AEF9014A8CE}">
      <dgm:prSet/>
      <dgm:spPr/>
      <dgm:t>
        <a:bodyPr/>
        <a:lstStyle/>
        <a:p>
          <a:endParaRPr lang="en-US" altLang="zh-CN"/>
        </a:p>
      </dgm:t>
    </dgm:pt>
    <dgm:pt modelId="{3AF464C2-79A0-4F54-9D0F-9D4DC90EFAE9}" type="sibTrans" cxnId="{53FB2441-18BA-4BBD-AC30-0AEF9014A8CE}">
      <dgm:prSet/>
      <dgm:spPr/>
      <dgm:t>
        <a:bodyPr/>
        <a:lstStyle/>
        <a:p>
          <a:endParaRPr lang="en-US" altLang="zh-CN"/>
        </a:p>
      </dgm:t>
    </dgm:pt>
    <dgm:pt modelId="{8E93F0E2-F493-45BB-AA63-7746DA423BF2}" type="pres">
      <dgm:prSet presAssocID="{CA0C4426-D353-42CE-88E9-AEFA10456869}" presName="diagram" presStyleCnt="0">
        <dgm:presLayoutVars>
          <dgm:dir/>
          <dgm:resizeHandles val="exact"/>
        </dgm:presLayoutVars>
      </dgm:prSet>
      <dgm:spPr/>
      <dgm:t>
        <a:bodyPr/>
        <a:lstStyle/>
        <a:p>
          <a:endParaRPr lang="en-US" altLang="zh-CN"/>
        </a:p>
      </dgm:t>
    </dgm:pt>
    <dgm:pt modelId="{28296334-B704-4D1B-9092-504879196C4E}" type="pres">
      <dgm:prSet presAssocID="{6454A824-DB37-45FC-AA39-F888C140E47A}" presName="node" presStyleLbl="node1" presStyleIdx="0" presStyleCnt="4">
        <dgm:presLayoutVars>
          <dgm:bulletEnabled val="1"/>
        </dgm:presLayoutVars>
      </dgm:prSet>
      <dgm:spPr/>
      <dgm:t>
        <a:bodyPr/>
        <a:lstStyle/>
        <a:p>
          <a:endParaRPr lang="en-US" altLang="zh-CN"/>
        </a:p>
      </dgm:t>
    </dgm:pt>
    <dgm:pt modelId="{AA167FB2-35C1-468A-89F5-DAE9256C78C2}" type="pres">
      <dgm:prSet presAssocID="{B390A864-5F7D-4C8E-88B1-6B9277BC7D1E}" presName="sibTrans" presStyleCnt="0"/>
      <dgm:spPr/>
    </dgm:pt>
    <dgm:pt modelId="{704E747A-4279-4DC2-A539-63F382B39920}" type="pres">
      <dgm:prSet presAssocID="{F06EFDFC-BFF6-465A-89A7-BB9B3794AD4E}" presName="node" presStyleLbl="node1" presStyleIdx="1" presStyleCnt="4">
        <dgm:presLayoutVars>
          <dgm:bulletEnabled val="1"/>
        </dgm:presLayoutVars>
      </dgm:prSet>
      <dgm:spPr/>
      <dgm:t>
        <a:bodyPr/>
        <a:lstStyle/>
        <a:p>
          <a:endParaRPr lang="en-US" altLang="zh-CN"/>
        </a:p>
      </dgm:t>
    </dgm:pt>
    <dgm:pt modelId="{8CB51209-EFC4-4888-AF81-97279B70CAB2}" type="pres">
      <dgm:prSet presAssocID="{6C955F8E-7865-47D4-98EB-1FAA3B00FCB0}" presName="sibTrans" presStyleCnt="0"/>
      <dgm:spPr/>
    </dgm:pt>
    <dgm:pt modelId="{162D0233-AA12-4A53-9BF5-24370962DEEB}" type="pres">
      <dgm:prSet presAssocID="{0B7A18A8-692D-42F8-A24B-D91A536BAE74}" presName="node" presStyleLbl="node1" presStyleIdx="2" presStyleCnt="4">
        <dgm:presLayoutVars>
          <dgm:bulletEnabled val="1"/>
        </dgm:presLayoutVars>
      </dgm:prSet>
      <dgm:spPr/>
      <dgm:t>
        <a:bodyPr/>
        <a:lstStyle/>
        <a:p>
          <a:endParaRPr lang="en-US" altLang="zh-CN"/>
        </a:p>
      </dgm:t>
    </dgm:pt>
    <dgm:pt modelId="{BC5494F7-6BD4-414D-B67E-14DE982E13F8}" type="pres">
      <dgm:prSet presAssocID="{8BC01BE9-494E-46EF-8D0D-86EBDF29422E}" presName="sibTrans" presStyleCnt="0"/>
      <dgm:spPr/>
    </dgm:pt>
    <dgm:pt modelId="{16347133-2E14-4ECD-A9BE-04AD2B0DECC1}" type="pres">
      <dgm:prSet presAssocID="{88DD2C98-6547-464F-8A06-C1DCB1F4DB85}" presName="node" presStyleLbl="node1" presStyleIdx="3" presStyleCnt="4">
        <dgm:presLayoutVars>
          <dgm:bulletEnabled val="1"/>
        </dgm:presLayoutVars>
      </dgm:prSet>
      <dgm:spPr/>
      <dgm:t>
        <a:bodyPr/>
        <a:lstStyle/>
        <a:p>
          <a:endParaRPr lang="en-US" altLang="zh-CN"/>
        </a:p>
      </dgm:t>
    </dgm:pt>
  </dgm:ptLst>
  <dgm:cxnLst>
    <dgm:cxn modelId="{F535EE0B-97F1-4BCE-BAAE-7151A12985B7}" type="presOf" srcId="{88DD2C98-6547-464F-8A06-C1DCB1F4DB85}" destId="{16347133-2E14-4ECD-A9BE-04AD2B0DECC1}" srcOrd="0" destOrd="0" presId="urn:microsoft.com/office/officeart/2005/8/layout/default"/>
    <dgm:cxn modelId="{AF814DD9-6A40-4075-9659-7EBC5D58E3E8}" srcId="{CA0C4426-D353-42CE-88E9-AEFA10456869}" destId="{0B7A18A8-692D-42F8-A24B-D91A536BAE74}" srcOrd="2" destOrd="0" parTransId="{E0B70A4D-48AB-4C3B-B65B-217D4514EABC}" sibTransId="{8BC01BE9-494E-46EF-8D0D-86EBDF29422E}"/>
    <dgm:cxn modelId="{5BCC30FF-74E3-48BD-AB9F-A2238A0FB7E6}" type="presOf" srcId="{CA0C4426-D353-42CE-88E9-AEFA10456869}" destId="{8E93F0E2-F493-45BB-AA63-7746DA423BF2}" srcOrd="0" destOrd="0" presId="urn:microsoft.com/office/officeart/2005/8/layout/default"/>
    <dgm:cxn modelId="{59D1D7FC-4787-4AC7-B3FE-EE45A5B33367}" srcId="{CA0C4426-D353-42CE-88E9-AEFA10456869}" destId="{6454A824-DB37-45FC-AA39-F888C140E47A}" srcOrd="0" destOrd="0" parTransId="{6C0084B0-E693-4919-B5BE-0D3013567F33}" sibTransId="{B390A864-5F7D-4C8E-88B1-6B9277BC7D1E}"/>
    <dgm:cxn modelId="{25BA2B04-816A-486B-87A4-2A654A57EA26}" type="presOf" srcId="{F06EFDFC-BFF6-465A-89A7-BB9B3794AD4E}" destId="{704E747A-4279-4DC2-A539-63F382B39920}" srcOrd="0" destOrd="0" presId="urn:microsoft.com/office/officeart/2005/8/layout/default"/>
    <dgm:cxn modelId="{53FB2441-18BA-4BBD-AC30-0AEF9014A8CE}" srcId="{CA0C4426-D353-42CE-88E9-AEFA10456869}" destId="{88DD2C98-6547-464F-8A06-C1DCB1F4DB85}" srcOrd="3" destOrd="0" parTransId="{7D0A0DE4-83F4-4F87-AA47-FFCEF582D49A}" sibTransId="{3AF464C2-79A0-4F54-9D0F-9D4DC90EFAE9}"/>
    <dgm:cxn modelId="{EE59710E-220A-463A-85B4-FD69F9950D98}" srcId="{CA0C4426-D353-42CE-88E9-AEFA10456869}" destId="{F06EFDFC-BFF6-465A-89A7-BB9B3794AD4E}" srcOrd="1" destOrd="0" parTransId="{D0E6A419-87D6-4016-81BA-FC1E1EB456C0}" sibTransId="{6C955F8E-7865-47D4-98EB-1FAA3B00FCB0}"/>
    <dgm:cxn modelId="{8D02F4CA-9D55-41BD-A624-07684E3F85CA}" type="presOf" srcId="{0B7A18A8-692D-42F8-A24B-D91A536BAE74}" destId="{162D0233-AA12-4A53-9BF5-24370962DEEB}" srcOrd="0" destOrd="0" presId="urn:microsoft.com/office/officeart/2005/8/layout/default"/>
    <dgm:cxn modelId="{AB131DA4-64AF-445D-AC7F-CE7D3B254D8F}" type="presOf" srcId="{6454A824-DB37-45FC-AA39-F888C140E47A}" destId="{28296334-B704-4D1B-9092-504879196C4E}" srcOrd="0" destOrd="0" presId="urn:microsoft.com/office/officeart/2005/8/layout/default"/>
    <dgm:cxn modelId="{3A8053F9-28A6-4F95-84D0-8E6DF6C12D1F}" type="presParOf" srcId="{8E93F0E2-F493-45BB-AA63-7746DA423BF2}" destId="{28296334-B704-4D1B-9092-504879196C4E}" srcOrd="0" destOrd="0" presId="urn:microsoft.com/office/officeart/2005/8/layout/default"/>
    <dgm:cxn modelId="{17E9A38F-7645-48A2-86F7-D1DA0F776368}" type="presParOf" srcId="{8E93F0E2-F493-45BB-AA63-7746DA423BF2}" destId="{AA167FB2-35C1-468A-89F5-DAE9256C78C2}" srcOrd="1" destOrd="0" presId="urn:microsoft.com/office/officeart/2005/8/layout/default"/>
    <dgm:cxn modelId="{98F34ECA-8721-4E34-B415-5D42B4ED968A}" type="presParOf" srcId="{8E93F0E2-F493-45BB-AA63-7746DA423BF2}" destId="{704E747A-4279-4DC2-A539-63F382B39920}" srcOrd="2" destOrd="0" presId="urn:microsoft.com/office/officeart/2005/8/layout/default"/>
    <dgm:cxn modelId="{846D8E29-D668-4B60-97A3-70673DB1419C}" type="presParOf" srcId="{8E93F0E2-F493-45BB-AA63-7746DA423BF2}" destId="{8CB51209-EFC4-4888-AF81-97279B70CAB2}" srcOrd="3" destOrd="0" presId="urn:microsoft.com/office/officeart/2005/8/layout/default"/>
    <dgm:cxn modelId="{EB1E79E7-AAC3-4326-A55F-189850B4CBD3}" type="presParOf" srcId="{8E93F0E2-F493-45BB-AA63-7746DA423BF2}" destId="{162D0233-AA12-4A53-9BF5-24370962DEEB}" srcOrd="4" destOrd="0" presId="urn:microsoft.com/office/officeart/2005/8/layout/default"/>
    <dgm:cxn modelId="{E19DF9CE-1146-432C-9DD7-2F5240869590}" type="presParOf" srcId="{8E93F0E2-F493-45BB-AA63-7746DA423BF2}" destId="{BC5494F7-6BD4-414D-B67E-14DE982E13F8}" srcOrd="5" destOrd="0" presId="urn:microsoft.com/office/officeart/2005/8/layout/default"/>
    <dgm:cxn modelId="{DAB9559C-6369-4F4E-8A50-461200AF5D82}" type="presParOf" srcId="{8E93F0E2-F493-45BB-AA63-7746DA423BF2}" destId="{16347133-2E14-4ECD-A9BE-04AD2B0DECC1}" srcOrd="6" destOrd="0" presId="urn:microsoft.com/office/officeart/2005/8/layout/defaul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78B0BF9-26AB-4540-9CA1-538D939D29F5}" type="doc">
      <dgm:prSet loTypeId="urn:microsoft.com/office/officeart/2005/8/layout/default" loCatId="list" qsTypeId="urn:microsoft.com/office/officeart/2005/8/quickstyle/simple3" qsCatId="simple" csTypeId="urn:microsoft.com/office/officeart/2005/8/colors/accent1_2" csCatId="accent1" phldr="1"/>
      <dgm:spPr/>
      <dgm:t>
        <a:bodyPr/>
        <a:lstStyle/>
        <a:p>
          <a:endParaRPr lang="en-US" altLang="zh-CN"/>
        </a:p>
      </dgm:t>
    </dgm:pt>
    <dgm:pt modelId="{7D6D999F-32B8-4922-A11D-7E4697542CB9}">
      <dgm:prSet phldrT="[Text]" custT="1"/>
      <dgm:spPr/>
      <dgm:t>
        <a:bodyPr/>
        <a:lstStyle/>
        <a:p>
          <a:r>
            <a:rPr lang="en-US" altLang="zh-CN" sz="1600" i="1" dirty="0" smtClean="0"/>
            <a:t>5. Living according to Reason </a:t>
          </a:r>
        </a:p>
        <a:p>
          <a:r>
            <a:rPr lang="en-US" altLang="zh-CN" sz="1600" dirty="0" smtClean="0"/>
            <a:t>Conducing one’s life according to reason (not custom or </a:t>
          </a:r>
          <a:r>
            <a:rPr lang="en-US" altLang="zh-CN" sz="1600" smtClean="0"/>
            <a:t>religion)</a:t>
          </a:r>
          <a:endParaRPr lang="en-US" altLang="zh-CN" sz="1600" dirty="0"/>
        </a:p>
      </dgm:t>
    </dgm:pt>
    <dgm:pt modelId="{EDCB745C-BBBE-422D-9E44-829E69FD75ED}" type="parTrans" cxnId="{EF18EDE2-0167-4181-AE72-228DC8EBE5F2}">
      <dgm:prSet/>
      <dgm:spPr/>
      <dgm:t>
        <a:bodyPr/>
        <a:lstStyle/>
        <a:p>
          <a:endParaRPr lang="en-US" altLang="zh-CN"/>
        </a:p>
      </dgm:t>
    </dgm:pt>
    <dgm:pt modelId="{5E102589-1C8F-430F-A7F4-EB2F369C041E}" type="sibTrans" cxnId="{EF18EDE2-0167-4181-AE72-228DC8EBE5F2}">
      <dgm:prSet/>
      <dgm:spPr/>
      <dgm:t>
        <a:bodyPr/>
        <a:lstStyle/>
        <a:p>
          <a:endParaRPr lang="en-US" altLang="zh-CN"/>
        </a:p>
      </dgm:t>
    </dgm:pt>
    <dgm:pt modelId="{1FFB859C-AE4A-44BF-868F-441877A29A6A}" type="pres">
      <dgm:prSet presAssocID="{078B0BF9-26AB-4540-9CA1-538D939D29F5}" presName="diagram" presStyleCnt="0">
        <dgm:presLayoutVars>
          <dgm:dir/>
          <dgm:resizeHandles val="exact"/>
        </dgm:presLayoutVars>
      </dgm:prSet>
      <dgm:spPr/>
      <dgm:t>
        <a:bodyPr/>
        <a:lstStyle/>
        <a:p>
          <a:endParaRPr lang="en-US" altLang="zh-CN"/>
        </a:p>
      </dgm:t>
    </dgm:pt>
    <dgm:pt modelId="{0EAEF9A4-90CA-4060-8C2E-BD1079B98AAD}" type="pres">
      <dgm:prSet presAssocID="{7D6D999F-32B8-4922-A11D-7E4697542CB9}" presName="node" presStyleLbl="node1" presStyleIdx="0" presStyleCnt="1">
        <dgm:presLayoutVars>
          <dgm:bulletEnabled val="1"/>
        </dgm:presLayoutVars>
      </dgm:prSet>
      <dgm:spPr/>
      <dgm:t>
        <a:bodyPr/>
        <a:lstStyle/>
        <a:p>
          <a:endParaRPr lang="en-US" altLang="zh-CN"/>
        </a:p>
      </dgm:t>
    </dgm:pt>
  </dgm:ptLst>
  <dgm:cxnLst>
    <dgm:cxn modelId="{CA2DC21F-1BED-45BE-BF71-66B154569CA0}" type="presOf" srcId="{7D6D999F-32B8-4922-A11D-7E4697542CB9}" destId="{0EAEF9A4-90CA-4060-8C2E-BD1079B98AAD}" srcOrd="0" destOrd="0" presId="urn:microsoft.com/office/officeart/2005/8/layout/default"/>
    <dgm:cxn modelId="{EB77797A-AFCF-4589-886A-4522DA5A0391}" type="presOf" srcId="{078B0BF9-26AB-4540-9CA1-538D939D29F5}" destId="{1FFB859C-AE4A-44BF-868F-441877A29A6A}" srcOrd="0" destOrd="0" presId="urn:microsoft.com/office/officeart/2005/8/layout/default"/>
    <dgm:cxn modelId="{EF18EDE2-0167-4181-AE72-228DC8EBE5F2}" srcId="{078B0BF9-26AB-4540-9CA1-538D939D29F5}" destId="{7D6D999F-32B8-4922-A11D-7E4697542CB9}" srcOrd="0" destOrd="0" parTransId="{EDCB745C-BBBE-422D-9E44-829E69FD75ED}" sibTransId="{5E102589-1C8F-430F-A7F4-EB2F369C041E}"/>
    <dgm:cxn modelId="{9D00B15C-38F5-4EEC-B037-6D6B630C8987}" type="presParOf" srcId="{1FFB859C-AE4A-44BF-868F-441877A29A6A}" destId="{0EAEF9A4-90CA-4060-8C2E-BD1079B98AAD}" srcOrd="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E3B5557-157A-4F9E-9CB4-9124592E5D02}" type="doc">
      <dgm:prSet loTypeId="urn:microsoft.com/office/officeart/2005/8/layout/default" loCatId="list" qsTypeId="urn:microsoft.com/office/officeart/2005/8/quickstyle/simple3" qsCatId="simple" csTypeId="urn:microsoft.com/office/officeart/2005/8/colors/colorful2" csCatId="colorful" phldr="1"/>
      <dgm:spPr/>
      <dgm:t>
        <a:bodyPr/>
        <a:lstStyle/>
        <a:p>
          <a:endParaRPr lang="en-US" altLang="zh-CN"/>
        </a:p>
      </dgm:t>
    </dgm:pt>
    <dgm:pt modelId="{3E644460-3FE5-4C3D-9E53-DBAE7D4919D2}">
      <dgm:prSet phldrT="[Text]"/>
      <dgm:spPr/>
      <dgm:t>
        <a:bodyPr/>
        <a:lstStyle/>
        <a:p>
          <a:r>
            <a:rPr lang="en-US" altLang="zh-CN" dirty="0" smtClean="0"/>
            <a:t>Plato’s Academy</a:t>
          </a:r>
          <a:endParaRPr lang="en-US" altLang="zh-CN" dirty="0"/>
        </a:p>
      </dgm:t>
    </dgm:pt>
    <dgm:pt modelId="{4CFF59D7-64A5-479B-90F3-B3947397A454}" type="parTrans" cxnId="{1CEA5108-2E9D-455E-9532-7A2FDC70DAAD}">
      <dgm:prSet/>
      <dgm:spPr/>
      <dgm:t>
        <a:bodyPr/>
        <a:lstStyle/>
        <a:p>
          <a:endParaRPr lang="en-US" altLang="zh-CN"/>
        </a:p>
      </dgm:t>
    </dgm:pt>
    <dgm:pt modelId="{075550E3-D4A0-4B3E-8C26-4D321B0107D6}" type="sibTrans" cxnId="{1CEA5108-2E9D-455E-9532-7A2FDC70DAAD}">
      <dgm:prSet/>
      <dgm:spPr/>
      <dgm:t>
        <a:bodyPr/>
        <a:lstStyle/>
        <a:p>
          <a:endParaRPr lang="en-US" altLang="zh-CN"/>
        </a:p>
      </dgm:t>
    </dgm:pt>
    <dgm:pt modelId="{7C48550C-905D-4EA5-8FFB-A8CB5BC7D38E}">
      <dgm:prSet phldrT="[Text]"/>
      <dgm:spPr/>
      <dgm:t>
        <a:bodyPr/>
        <a:lstStyle/>
        <a:p>
          <a:r>
            <a:rPr lang="en-US" altLang="zh-CN" dirty="0" smtClean="0"/>
            <a:t>Aristotle’s Lyceum</a:t>
          </a:r>
          <a:endParaRPr lang="en-US" altLang="zh-CN" dirty="0"/>
        </a:p>
      </dgm:t>
    </dgm:pt>
    <dgm:pt modelId="{935709DE-BBE9-4A00-82D4-0747E205378C}" type="parTrans" cxnId="{A126E55E-75E8-42C1-80F3-125BDB719FF3}">
      <dgm:prSet/>
      <dgm:spPr/>
      <dgm:t>
        <a:bodyPr/>
        <a:lstStyle/>
        <a:p>
          <a:endParaRPr lang="en-US" altLang="zh-CN"/>
        </a:p>
      </dgm:t>
    </dgm:pt>
    <dgm:pt modelId="{2D04A248-7208-4358-9E91-BDDB3A1FD64C}" type="sibTrans" cxnId="{A126E55E-75E8-42C1-80F3-125BDB719FF3}">
      <dgm:prSet/>
      <dgm:spPr/>
      <dgm:t>
        <a:bodyPr/>
        <a:lstStyle/>
        <a:p>
          <a:endParaRPr lang="en-US" altLang="zh-CN"/>
        </a:p>
      </dgm:t>
    </dgm:pt>
    <dgm:pt modelId="{B16EE3DD-1ADF-49A0-85BE-7F0DBE6DAF2F}">
      <dgm:prSet phldrT="[Text]"/>
      <dgm:spPr/>
      <dgm:t>
        <a:bodyPr/>
        <a:lstStyle/>
        <a:p>
          <a:r>
            <a:rPr lang="en-US" altLang="zh-CN" dirty="0" smtClean="0"/>
            <a:t>The Cynics</a:t>
          </a:r>
          <a:endParaRPr lang="en-US" altLang="zh-CN" dirty="0"/>
        </a:p>
      </dgm:t>
    </dgm:pt>
    <dgm:pt modelId="{C2EA145F-A6B2-4D41-BCA6-EA2796129C94}" type="parTrans" cxnId="{AD8E1FE7-A627-4352-8A65-49B46614F71D}">
      <dgm:prSet/>
      <dgm:spPr/>
      <dgm:t>
        <a:bodyPr/>
        <a:lstStyle/>
        <a:p>
          <a:endParaRPr lang="en-US" altLang="zh-CN"/>
        </a:p>
      </dgm:t>
    </dgm:pt>
    <dgm:pt modelId="{AF19CADF-6629-4318-85D7-CE0249C4A8AC}" type="sibTrans" cxnId="{AD8E1FE7-A627-4352-8A65-49B46614F71D}">
      <dgm:prSet/>
      <dgm:spPr/>
      <dgm:t>
        <a:bodyPr/>
        <a:lstStyle/>
        <a:p>
          <a:endParaRPr lang="en-US" altLang="zh-CN"/>
        </a:p>
      </dgm:t>
    </dgm:pt>
    <dgm:pt modelId="{DC1D10AF-57CC-41CE-99DC-A660C80AA583}">
      <dgm:prSet phldrT="[Text]"/>
      <dgm:spPr/>
      <dgm:t>
        <a:bodyPr/>
        <a:lstStyle/>
        <a:p>
          <a:r>
            <a:rPr lang="en-US" altLang="zh-CN" dirty="0" smtClean="0"/>
            <a:t>The Skeptics</a:t>
          </a:r>
          <a:endParaRPr lang="en-US" altLang="zh-CN" dirty="0"/>
        </a:p>
      </dgm:t>
    </dgm:pt>
    <dgm:pt modelId="{63FAF281-19ED-49BA-AA19-64B0DBF4231A}" type="parTrans" cxnId="{B21316EF-14B3-4F64-A82C-09445E637552}">
      <dgm:prSet/>
      <dgm:spPr/>
      <dgm:t>
        <a:bodyPr/>
        <a:lstStyle/>
        <a:p>
          <a:endParaRPr lang="en-US" altLang="zh-CN"/>
        </a:p>
      </dgm:t>
    </dgm:pt>
    <dgm:pt modelId="{0B242F06-2874-435F-8402-3D4AED835598}" type="sibTrans" cxnId="{B21316EF-14B3-4F64-A82C-09445E637552}">
      <dgm:prSet/>
      <dgm:spPr/>
      <dgm:t>
        <a:bodyPr/>
        <a:lstStyle/>
        <a:p>
          <a:endParaRPr lang="en-US" altLang="zh-CN"/>
        </a:p>
      </dgm:t>
    </dgm:pt>
    <dgm:pt modelId="{647D9C3D-A0C0-4913-A5B8-B8763AEE7B79}">
      <dgm:prSet phldrT="[Text]"/>
      <dgm:spPr/>
      <dgm:t>
        <a:bodyPr/>
        <a:lstStyle/>
        <a:p>
          <a:r>
            <a:rPr lang="en-US" altLang="zh-CN" dirty="0" smtClean="0"/>
            <a:t>The Epicureans</a:t>
          </a:r>
          <a:endParaRPr lang="en-US" altLang="zh-CN" dirty="0"/>
        </a:p>
      </dgm:t>
    </dgm:pt>
    <dgm:pt modelId="{537FE05F-3B6E-40FB-AAF2-C701021B5384}" type="parTrans" cxnId="{980D891C-E7F1-41EA-A55B-E987F32A0ABA}">
      <dgm:prSet/>
      <dgm:spPr/>
      <dgm:t>
        <a:bodyPr/>
        <a:lstStyle/>
        <a:p>
          <a:endParaRPr lang="en-US" altLang="zh-CN"/>
        </a:p>
      </dgm:t>
    </dgm:pt>
    <dgm:pt modelId="{90280975-F739-40FC-96A2-3B13BF9303B6}" type="sibTrans" cxnId="{980D891C-E7F1-41EA-A55B-E987F32A0ABA}">
      <dgm:prSet/>
      <dgm:spPr/>
      <dgm:t>
        <a:bodyPr/>
        <a:lstStyle/>
        <a:p>
          <a:endParaRPr lang="en-US" altLang="zh-CN"/>
        </a:p>
      </dgm:t>
    </dgm:pt>
    <dgm:pt modelId="{50ABA72F-CC3A-45EB-B1AA-ADEC6BDBF70D}">
      <dgm:prSet/>
      <dgm:spPr/>
      <dgm:t>
        <a:bodyPr/>
        <a:lstStyle/>
        <a:p>
          <a:r>
            <a:rPr lang="en-US" altLang="zh-CN" dirty="0" smtClean="0"/>
            <a:t>The Stoics</a:t>
          </a:r>
          <a:endParaRPr lang="en-US" altLang="zh-CN" dirty="0"/>
        </a:p>
      </dgm:t>
    </dgm:pt>
    <dgm:pt modelId="{404D305F-0727-4267-A1ED-E095DB5A0925}" type="parTrans" cxnId="{CC7C510B-4DB7-4DDC-B1BF-40B1DB20BC9B}">
      <dgm:prSet/>
      <dgm:spPr/>
      <dgm:t>
        <a:bodyPr/>
        <a:lstStyle/>
        <a:p>
          <a:endParaRPr lang="en-US" altLang="zh-CN"/>
        </a:p>
      </dgm:t>
    </dgm:pt>
    <dgm:pt modelId="{AD228CCC-78CB-4924-AEB9-848CFD868EA3}" type="sibTrans" cxnId="{CC7C510B-4DB7-4DDC-B1BF-40B1DB20BC9B}">
      <dgm:prSet/>
      <dgm:spPr/>
      <dgm:t>
        <a:bodyPr/>
        <a:lstStyle/>
        <a:p>
          <a:endParaRPr lang="en-US" altLang="zh-CN"/>
        </a:p>
      </dgm:t>
    </dgm:pt>
    <dgm:pt modelId="{607EB214-1684-446D-9F13-64C08CF402D5}" type="pres">
      <dgm:prSet presAssocID="{EE3B5557-157A-4F9E-9CB4-9124592E5D02}" presName="diagram" presStyleCnt="0">
        <dgm:presLayoutVars>
          <dgm:dir/>
          <dgm:resizeHandles val="exact"/>
        </dgm:presLayoutVars>
      </dgm:prSet>
      <dgm:spPr/>
      <dgm:t>
        <a:bodyPr/>
        <a:lstStyle/>
        <a:p>
          <a:endParaRPr lang="en-US" altLang="zh-CN"/>
        </a:p>
      </dgm:t>
    </dgm:pt>
    <dgm:pt modelId="{A1BCCECB-D6B1-4206-9B56-44C9C93C2967}" type="pres">
      <dgm:prSet presAssocID="{3E644460-3FE5-4C3D-9E53-DBAE7D4919D2}" presName="node" presStyleLbl="node1" presStyleIdx="0" presStyleCnt="6">
        <dgm:presLayoutVars>
          <dgm:bulletEnabled val="1"/>
        </dgm:presLayoutVars>
      </dgm:prSet>
      <dgm:spPr/>
      <dgm:t>
        <a:bodyPr/>
        <a:lstStyle/>
        <a:p>
          <a:endParaRPr lang="en-US" altLang="zh-CN"/>
        </a:p>
      </dgm:t>
    </dgm:pt>
    <dgm:pt modelId="{CC78680A-CBC5-4E10-9FF0-80A44DE48392}" type="pres">
      <dgm:prSet presAssocID="{075550E3-D4A0-4B3E-8C26-4D321B0107D6}" presName="sibTrans" presStyleCnt="0"/>
      <dgm:spPr/>
    </dgm:pt>
    <dgm:pt modelId="{62BCD529-E262-4D5A-9023-128AF292C211}" type="pres">
      <dgm:prSet presAssocID="{7C48550C-905D-4EA5-8FFB-A8CB5BC7D38E}" presName="node" presStyleLbl="node1" presStyleIdx="1" presStyleCnt="6">
        <dgm:presLayoutVars>
          <dgm:bulletEnabled val="1"/>
        </dgm:presLayoutVars>
      </dgm:prSet>
      <dgm:spPr/>
      <dgm:t>
        <a:bodyPr/>
        <a:lstStyle/>
        <a:p>
          <a:endParaRPr lang="en-US" altLang="zh-CN"/>
        </a:p>
      </dgm:t>
    </dgm:pt>
    <dgm:pt modelId="{40552639-676E-40BD-AC5D-2E9395D41073}" type="pres">
      <dgm:prSet presAssocID="{2D04A248-7208-4358-9E91-BDDB3A1FD64C}" presName="sibTrans" presStyleCnt="0"/>
      <dgm:spPr/>
    </dgm:pt>
    <dgm:pt modelId="{DF03558A-94DD-4205-878F-3CB123870857}" type="pres">
      <dgm:prSet presAssocID="{B16EE3DD-1ADF-49A0-85BE-7F0DBE6DAF2F}" presName="node" presStyleLbl="node1" presStyleIdx="2" presStyleCnt="6">
        <dgm:presLayoutVars>
          <dgm:bulletEnabled val="1"/>
        </dgm:presLayoutVars>
      </dgm:prSet>
      <dgm:spPr/>
      <dgm:t>
        <a:bodyPr/>
        <a:lstStyle/>
        <a:p>
          <a:endParaRPr lang="en-US" altLang="zh-CN"/>
        </a:p>
      </dgm:t>
    </dgm:pt>
    <dgm:pt modelId="{AB321EA1-D7B8-48B3-B857-82C49FE2827D}" type="pres">
      <dgm:prSet presAssocID="{AF19CADF-6629-4318-85D7-CE0249C4A8AC}" presName="sibTrans" presStyleCnt="0"/>
      <dgm:spPr/>
    </dgm:pt>
    <dgm:pt modelId="{68F62872-08B9-4BFF-B4C6-0482F03ECA10}" type="pres">
      <dgm:prSet presAssocID="{DC1D10AF-57CC-41CE-99DC-A660C80AA583}" presName="node" presStyleLbl="node1" presStyleIdx="3" presStyleCnt="6">
        <dgm:presLayoutVars>
          <dgm:bulletEnabled val="1"/>
        </dgm:presLayoutVars>
      </dgm:prSet>
      <dgm:spPr/>
      <dgm:t>
        <a:bodyPr/>
        <a:lstStyle/>
        <a:p>
          <a:endParaRPr lang="en-US" altLang="zh-CN"/>
        </a:p>
      </dgm:t>
    </dgm:pt>
    <dgm:pt modelId="{854FA553-772B-4A2B-B141-3ADBD66D2785}" type="pres">
      <dgm:prSet presAssocID="{0B242F06-2874-435F-8402-3D4AED835598}" presName="sibTrans" presStyleCnt="0"/>
      <dgm:spPr/>
    </dgm:pt>
    <dgm:pt modelId="{76ADD311-6FDC-4EAB-AF44-87DCF421E32F}" type="pres">
      <dgm:prSet presAssocID="{647D9C3D-A0C0-4913-A5B8-B8763AEE7B79}" presName="node" presStyleLbl="node1" presStyleIdx="4" presStyleCnt="6">
        <dgm:presLayoutVars>
          <dgm:bulletEnabled val="1"/>
        </dgm:presLayoutVars>
      </dgm:prSet>
      <dgm:spPr/>
      <dgm:t>
        <a:bodyPr/>
        <a:lstStyle/>
        <a:p>
          <a:endParaRPr lang="en-US" altLang="zh-CN"/>
        </a:p>
      </dgm:t>
    </dgm:pt>
    <dgm:pt modelId="{FFD3CD58-2F75-4F49-B273-75268B3F2FB8}" type="pres">
      <dgm:prSet presAssocID="{90280975-F739-40FC-96A2-3B13BF9303B6}" presName="sibTrans" presStyleCnt="0"/>
      <dgm:spPr/>
    </dgm:pt>
    <dgm:pt modelId="{B0409D4E-C331-46F6-9E17-195618ACA33D}" type="pres">
      <dgm:prSet presAssocID="{50ABA72F-CC3A-45EB-B1AA-ADEC6BDBF70D}" presName="node" presStyleLbl="node1" presStyleIdx="5" presStyleCnt="6">
        <dgm:presLayoutVars>
          <dgm:bulletEnabled val="1"/>
        </dgm:presLayoutVars>
      </dgm:prSet>
      <dgm:spPr/>
      <dgm:t>
        <a:bodyPr/>
        <a:lstStyle/>
        <a:p>
          <a:endParaRPr lang="en-US" altLang="zh-CN"/>
        </a:p>
      </dgm:t>
    </dgm:pt>
  </dgm:ptLst>
  <dgm:cxnLst>
    <dgm:cxn modelId="{3B36B30E-4045-45DC-8E98-CE33B28F8EDD}" type="presOf" srcId="{50ABA72F-CC3A-45EB-B1AA-ADEC6BDBF70D}" destId="{B0409D4E-C331-46F6-9E17-195618ACA33D}" srcOrd="0" destOrd="0" presId="urn:microsoft.com/office/officeart/2005/8/layout/default"/>
    <dgm:cxn modelId="{CC7C510B-4DB7-4DDC-B1BF-40B1DB20BC9B}" srcId="{EE3B5557-157A-4F9E-9CB4-9124592E5D02}" destId="{50ABA72F-CC3A-45EB-B1AA-ADEC6BDBF70D}" srcOrd="5" destOrd="0" parTransId="{404D305F-0727-4267-A1ED-E095DB5A0925}" sibTransId="{AD228CCC-78CB-4924-AEB9-848CFD868EA3}"/>
    <dgm:cxn modelId="{A126E55E-75E8-42C1-80F3-125BDB719FF3}" srcId="{EE3B5557-157A-4F9E-9CB4-9124592E5D02}" destId="{7C48550C-905D-4EA5-8FFB-A8CB5BC7D38E}" srcOrd="1" destOrd="0" parTransId="{935709DE-BBE9-4A00-82D4-0747E205378C}" sibTransId="{2D04A248-7208-4358-9E91-BDDB3A1FD64C}"/>
    <dgm:cxn modelId="{B2B5BB05-11AF-4C99-87F6-963C5F2A56FF}" type="presOf" srcId="{3E644460-3FE5-4C3D-9E53-DBAE7D4919D2}" destId="{A1BCCECB-D6B1-4206-9B56-44C9C93C2967}" srcOrd="0" destOrd="0" presId="urn:microsoft.com/office/officeart/2005/8/layout/default"/>
    <dgm:cxn modelId="{F9270254-4735-4B00-8E88-9FE6BEA8407D}" type="presOf" srcId="{DC1D10AF-57CC-41CE-99DC-A660C80AA583}" destId="{68F62872-08B9-4BFF-B4C6-0482F03ECA10}" srcOrd="0" destOrd="0" presId="urn:microsoft.com/office/officeart/2005/8/layout/default"/>
    <dgm:cxn modelId="{B21316EF-14B3-4F64-A82C-09445E637552}" srcId="{EE3B5557-157A-4F9E-9CB4-9124592E5D02}" destId="{DC1D10AF-57CC-41CE-99DC-A660C80AA583}" srcOrd="3" destOrd="0" parTransId="{63FAF281-19ED-49BA-AA19-64B0DBF4231A}" sibTransId="{0B242F06-2874-435F-8402-3D4AED835598}"/>
    <dgm:cxn modelId="{980D891C-E7F1-41EA-A55B-E987F32A0ABA}" srcId="{EE3B5557-157A-4F9E-9CB4-9124592E5D02}" destId="{647D9C3D-A0C0-4913-A5B8-B8763AEE7B79}" srcOrd="4" destOrd="0" parTransId="{537FE05F-3B6E-40FB-AAF2-C701021B5384}" sibTransId="{90280975-F739-40FC-96A2-3B13BF9303B6}"/>
    <dgm:cxn modelId="{7D46ED03-EB8A-4182-BE6A-00EA498A9C76}" type="presOf" srcId="{7C48550C-905D-4EA5-8FFB-A8CB5BC7D38E}" destId="{62BCD529-E262-4D5A-9023-128AF292C211}" srcOrd="0" destOrd="0" presId="urn:microsoft.com/office/officeart/2005/8/layout/default"/>
    <dgm:cxn modelId="{CD06901C-EBE3-413A-825D-D18BB3C5F04B}" type="presOf" srcId="{EE3B5557-157A-4F9E-9CB4-9124592E5D02}" destId="{607EB214-1684-446D-9F13-64C08CF402D5}" srcOrd="0" destOrd="0" presId="urn:microsoft.com/office/officeart/2005/8/layout/default"/>
    <dgm:cxn modelId="{B07F1B45-303F-4496-BACA-FBD22BF7D031}" type="presOf" srcId="{647D9C3D-A0C0-4913-A5B8-B8763AEE7B79}" destId="{76ADD311-6FDC-4EAB-AF44-87DCF421E32F}" srcOrd="0" destOrd="0" presId="urn:microsoft.com/office/officeart/2005/8/layout/default"/>
    <dgm:cxn modelId="{CAEBD834-F61E-46DE-B643-D10AA8267ECA}" type="presOf" srcId="{B16EE3DD-1ADF-49A0-85BE-7F0DBE6DAF2F}" destId="{DF03558A-94DD-4205-878F-3CB123870857}" srcOrd="0" destOrd="0" presId="urn:microsoft.com/office/officeart/2005/8/layout/default"/>
    <dgm:cxn modelId="{AD8E1FE7-A627-4352-8A65-49B46614F71D}" srcId="{EE3B5557-157A-4F9E-9CB4-9124592E5D02}" destId="{B16EE3DD-1ADF-49A0-85BE-7F0DBE6DAF2F}" srcOrd="2" destOrd="0" parTransId="{C2EA145F-A6B2-4D41-BCA6-EA2796129C94}" sibTransId="{AF19CADF-6629-4318-85D7-CE0249C4A8AC}"/>
    <dgm:cxn modelId="{1CEA5108-2E9D-455E-9532-7A2FDC70DAAD}" srcId="{EE3B5557-157A-4F9E-9CB4-9124592E5D02}" destId="{3E644460-3FE5-4C3D-9E53-DBAE7D4919D2}" srcOrd="0" destOrd="0" parTransId="{4CFF59D7-64A5-479B-90F3-B3947397A454}" sibTransId="{075550E3-D4A0-4B3E-8C26-4D321B0107D6}"/>
    <dgm:cxn modelId="{41591C4B-8AA4-4392-BD76-F1478B685457}" type="presParOf" srcId="{607EB214-1684-446D-9F13-64C08CF402D5}" destId="{A1BCCECB-D6B1-4206-9B56-44C9C93C2967}" srcOrd="0" destOrd="0" presId="urn:microsoft.com/office/officeart/2005/8/layout/default"/>
    <dgm:cxn modelId="{BC5817B6-AB86-431D-8FC0-3128F1F11986}" type="presParOf" srcId="{607EB214-1684-446D-9F13-64C08CF402D5}" destId="{CC78680A-CBC5-4E10-9FF0-80A44DE48392}" srcOrd="1" destOrd="0" presId="urn:microsoft.com/office/officeart/2005/8/layout/default"/>
    <dgm:cxn modelId="{D5E3EEC4-A98C-4217-8140-F24EF18F79F4}" type="presParOf" srcId="{607EB214-1684-446D-9F13-64C08CF402D5}" destId="{62BCD529-E262-4D5A-9023-128AF292C211}" srcOrd="2" destOrd="0" presId="urn:microsoft.com/office/officeart/2005/8/layout/default"/>
    <dgm:cxn modelId="{EA608C35-60E0-452B-8F47-BF48A972DE22}" type="presParOf" srcId="{607EB214-1684-446D-9F13-64C08CF402D5}" destId="{40552639-676E-40BD-AC5D-2E9395D41073}" srcOrd="3" destOrd="0" presId="urn:microsoft.com/office/officeart/2005/8/layout/default"/>
    <dgm:cxn modelId="{414BA5E3-507A-4A1C-ADC7-DED3FE90326A}" type="presParOf" srcId="{607EB214-1684-446D-9F13-64C08CF402D5}" destId="{DF03558A-94DD-4205-878F-3CB123870857}" srcOrd="4" destOrd="0" presId="urn:microsoft.com/office/officeart/2005/8/layout/default"/>
    <dgm:cxn modelId="{A429004F-BB3B-4E53-B477-3E9AF45D2F11}" type="presParOf" srcId="{607EB214-1684-446D-9F13-64C08CF402D5}" destId="{AB321EA1-D7B8-48B3-B857-82C49FE2827D}" srcOrd="5" destOrd="0" presId="urn:microsoft.com/office/officeart/2005/8/layout/default"/>
    <dgm:cxn modelId="{E3DED3BF-E862-4F6B-8E8F-4B4678CD351C}" type="presParOf" srcId="{607EB214-1684-446D-9F13-64C08CF402D5}" destId="{68F62872-08B9-4BFF-B4C6-0482F03ECA10}" srcOrd="6" destOrd="0" presId="urn:microsoft.com/office/officeart/2005/8/layout/default"/>
    <dgm:cxn modelId="{4331AFBD-DF61-4C21-ADD3-DEF7FEEC1863}" type="presParOf" srcId="{607EB214-1684-446D-9F13-64C08CF402D5}" destId="{854FA553-772B-4A2B-B141-3ADBD66D2785}" srcOrd="7" destOrd="0" presId="urn:microsoft.com/office/officeart/2005/8/layout/default"/>
    <dgm:cxn modelId="{4D670C54-610C-424B-9CF4-B4AA84BB40CA}" type="presParOf" srcId="{607EB214-1684-446D-9F13-64C08CF402D5}" destId="{76ADD311-6FDC-4EAB-AF44-87DCF421E32F}" srcOrd="8" destOrd="0" presId="urn:microsoft.com/office/officeart/2005/8/layout/default"/>
    <dgm:cxn modelId="{9C539760-B782-4447-BF37-4718C27AE88B}" type="presParOf" srcId="{607EB214-1684-446D-9F13-64C08CF402D5}" destId="{FFD3CD58-2F75-4F49-B273-75268B3F2FB8}" srcOrd="9" destOrd="0" presId="urn:microsoft.com/office/officeart/2005/8/layout/default"/>
    <dgm:cxn modelId="{A926E6AE-DABE-4563-BF0D-3E06C89EED0D}" type="presParOf" srcId="{607EB214-1684-446D-9F13-64C08CF402D5}" destId="{B0409D4E-C331-46F6-9E17-195618ACA33D}" srcOrd="1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C2CDD0B-A16C-4C63-976E-11A4F45D513F}" type="doc">
      <dgm:prSet loTypeId="urn:microsoft.com/office/officeart/2005/8/layout/equation1" loCatId="relationship" qsTypeId="urn:microsoft.com/office/officeart/2005/8/quickstyle/simple3" qsCatId="simple" csTypeId="urn:microsoft.com/office/officeart/2005/8/colors/colorful3" csCatId="colorful" phldr="1"/>
      <dgm:spPr/>
    </dgm:pt>
    <dgm:pt modelId="{215CF451-1A53-4E97-BDC7-EF042E3780A4}">
      <dgm:prSet phldrT="[Text]"/>
      <dgm:spPr/>
      <dgm:t>
        <a:bodyPr/>
        <a:lstStyle/>
        <a:p>
          <a:r>
            <a:rPr lang="en-US" altLang="zh-CN" dirty="0" smtClean="0"/>
            <a:t>Pleasure</a:t>
          </a:r>
          <a:endParaRPr lang="en-US" altLang="zh-CN" dirty="0"/>
        </a:p>
      </dgm:t>
    </dgm:pt>
    <dgm:pt modelId="{DD1EF385-6BAA-4586-A70A-66E35A528FA3}" type="parTrans" cxnId="{0EDEEFB8-AC57-43E4-AAE2-CC8AE248CA54}">
      <dgm:prSet/>
      <dgm:spPr/>
      <dgm:t>
        <a:bodyPr/>
        <a:lstStyle/>
        <a:p>
          <a:endParaRPr lang="en-US" altLang="zh-CN"/>
        </a:p>
      </dgm:t>
    </dgm:pt>
    <dgm:pt modelId="{7360BF0B-316B-433A-BA4A-9FEDAC0C618C}" type="sibTrans" cxnId="{0EDEEFB8-AC57-43E4-AAE2-CC8AE248CA54}">
      <dgm:prSet/>
      <dgm:spPr>
        <a:solidFill>
          <a:schemeClr val="bg1">
            <a:lumMod val="65000"/>
          </a:schemeClr>
        </a:solidFill>
      </dgm:spPr>
      <dgm:t>
        <a:bodyPr/>
        <a:lstStyle/>
        <a:p>
          <a:endParaRPr lang="en-US" altLang="zh-CN"/>
        </a:p>
      </dgm:t>
    </dgm:pt>
    <dgm:pt modelId="{E172B5AE-EB9C-4E49-B40E-B436FAB207A9}">
      <dgm:prSet phldrT="[Text]"/>
      <dgm:spPr/>
      <dgm:t>
        <a:bodyPr/>
        <a:lstStyle/>
        <a:p>
          <a:r>
            <a:rPr lang="en-US" altLang="zh-CN" dirty="0" smtClean="0"/>
            <a:t>Happiness</a:t>
          </a:r>
          <a:endParaRPr lang="en-US" altLang="zh-CN" dirty="0"/>
        </a:p>
      </dgm:t>
    </dgm:pt>
    <dgm:pt modelId="{832BDF97-BEB6-4707-8D47-BA9D1873CDF1}" type="parTrans" cxnId="{8F8B33CB-93B2-4308-800C-6082504C3D06}">
      <dgm:prSet/>
      <dgm:spPr/>
      <dgm:t>
        <a:bodyPr/>
        <a:lstStyle/>
        <a:p>
          <a:endParaRPr lang="en-US" altLang="zh-CN"/>
        </a:p>
      </dgm:t>
    </dgm:pt>
    <dgm:pt modelId="{CD0EE83E-D28B-4B18-8F00-AF4025831CDB}" type="sibTrans" cxnId="{8F8B33CB-93B2-4308-800C-6082504C3D06}">
      <dgm:prSet/>
      <dgm:spPr/>
      <dgm:t>
        <a:bodyPr/>
        <a:lstStyle/>
        <a:p>
          <a:endParaRPr lang="en-US" altLang="zh-CN"/>
        </a:p>
      </dgm:t>
    </dgm:pt>
    <dgm:pt modelId="{E04BBEE3-64C3-4354-AEBF-EB30D2D1A9C9}" type="pres">
      <dgm:prSet presAssocID="{8C2CDD0B-A16C-4C63-976E-11A4F45D513F}" presName="linearFlow" presStyleCnt="0">
        <dgm:presLayoutVars>
          <dgm:dir/>
          <dgm:resizeHandles val="exact"/>
        </dgm:presLayoutVars>
      </dgm:prSet>
      <dgm:spPr/>
    </dgm:pt>
    <dgm:pt modelId="{D7713C70-CAC4-4124-A75B-1D850067C2B1}" type="pres">
      <dgm:prSet presAssocID="{215CF451-1A53-4E97-BDC7-EF042E3780A4}" presName="node" presStyleLbl="node1" presStyleIdx="0" presStyleCnt="2">
        <dgm:presLayoutVars>
          <dgm:bulletEnabled val="1"/>
        </dgm:presLayoutVars>
      </dgm:prSet>
      <dgm:spPr/>
      <dgm:t>
        <a:bodyPr/>
        <a:lstStyle/>
        <a:p>
          <a:endParaRPr lang="en-US" altLang="zh-CN"/>
        </a:p>
      </dgm:t>
    </dgm:pt>
    <dgm:pt modelId="{54A14AA5-755B-403E-9038-A1B8BADA145B}" type="pres">
      <dgm:prSet presAssocID="{7360BF0B-316B-433A-BA4A-9FEDAC0C618C}" presName="spacerL" presStyleCnt="0"/>
      <dgm:spPr/>
    </dgm:pt>
    <dgm:pt modelId="{81005754-9A0B-411E-B65C-9070674CB6D5}" type="pres">
      <dgm:prSet presAssocID="{7360BF0B-316B-433A-BA4A-9FEDAC0C618C}" presName="sibTrans" presStyleLbl="sibTrans2D1" presStyleIdx="0" presStyleCnt="1"/>
      <dgm:spPr/>
      <dgm:t>
        <a:bodyPr/>
        <a:lstStyle/>
        <a:p>
          <a:endParaRPr lang="en-US" altLang="zh-CN"/>
        </a:p>
      </dgm:t>
    </dgm:pt>
    <dgm:pt modelId="{058A4CE5-E2D7-4D61-9B90-D9181D863217}" type="pres">
      <dgm:prSet presAssocID="{7360BF0B-316B-433A-BA4A-9FEDAC0C618C}" presName="spacerR" presStyleCnt="0"/>
      <dgm:spPr/>
    </dgm:pt>
    <dgm:pt modelId="{517644BE-5B95-44BD-95A9-8E4634A1D3E6}" type="pres">
      <dgm:prSet presAssocID="{E172B5AE-EB9C-4E49-B40E-B436FAB207A9}" presName="node" presStyleLbl="node1" presStyleIdx="1" presStyleCnt="2">
        <dgm:presLayoutVars>
          <dgm:bulletEnabled val="1"/>
        </dgm:presLayoutVars>
      </dgm:prSet>
      <dgm:spPr/>
      <dgm:t>
        <a:bodyPr/>
        <a:lstStyle/>
        <a:p>
          <a:endParaRPr lang="en-US" altLang="zh-CN"/>
        </a:p>
      </dgm:t>
    </dgm:pt>
  </dgm:ptLst>
  <dgm:cxnLst>
    <dgm:cxn modelId="{743BCD19-B825-4949-A616-65B0358A3FAA}" type="presOf" srcId="{8C2CDD0B-A16C-4C63-976E-11A4F45D513F}" destId="{E04BBEE3-64C3-4354-AEBF-EB30D2D1A9C9}" srcOrd="0" destOrd="0" presId="urn:microsoft.com/office/officeart/2005/8/layout/equation1"/>
    <dgm:cxn modelId="{0EDEEFB8-AC57-43E4-AAE2-CC8AE248CA54}" srcId="{8C2CDD0B-A16C-4C63-976E-11A4F45D513F}" destId="{215CF451-1A53-4E97-BDC7-EF042E3780A4}" srcOrd="0" destOrd="0" parTransId="{DD1EF385-6BAA-4586-A70A-66E35A528FA3}" sibTransId="{7360BF0B-316B-433A-BA4A-9FEDAC0C618C}"/>
    <dgm:cxn modelId="{8F8B33CB-93B2-4308-800C-6082504C3D06}" srcId="{8C2CDD0B-A16C-4C63-976E-11A4F45D513F}" destId="{E172B5AE-EB9C-4E49-B40E-B436FAB207A9}" srcOrd="1" destOrd="0" parTransId="{832BDF97-BEB6-4707-8D47-BA9D1873CDF1}" sibTransId="{CD0EE83E-D28B-4B18-8F00-AF4025831CDB}"/>
    <dgm:cxn modelId="{146A7ED4-EFD9-4613-8690-311765061719}" type="presOf" srcId="{7360BF0B-316B-433A-BA4A-9FEDAC0C618C}" destId="{81005754-9A0B-411E-B65C-9070674CB6D5}" srcOrd="0" destOrd="0" presId="urn:microsoft.com/office/officeart/2005/8/layout/equation1"/>
    <dgm:cxn modelId="{230DA5D7-9FAA-4F90-B387-811941E01184}" type="presOf" srcId="{215CF451-1A53-4E97-BDC7-EF042E3780A4}" destId="{D7713C70-CAC4-4124-A75B-1D850067C2B1}" srcOrd="0" destOrd="0" presId="urn:microsoft.com/office/officeart/2005/8/layout/equation1"/>
    <dgm:cxn modelId="{82AD971F-176A-410E-BE7A-3FC2F1298E65}" type="presOf" srcId="{E172B5AE-EB9C-4E49-B40E-B436FAB207A9}" destId="{517644BE-5B95-44BD-95A9-8E4634A1D3E6}" srcOrd="0" destOrd="0" presId="urn:microsoft.com/office/officeart/2005/8/layout/equation1"/>
    <dgm:cxn modelId="{F4982788-8FE9-4954-819E-445C83B20464}" type="presParOf" srcId="{E04BBEE3-64C3-4354-AEBF-EB30D2D1A9C9}" destId="{D7713C70-CAC4-4124-A75B-1D850067C2B1}" srcOrd="0" destOrd="0" presId="urn:microsoft.com/office/officeart/2005/8/layout/equation1"/>
    <dgm:cxn modelId="{11EE7AF9-D29B-471F-B43D-3F6A416BCE21}" type="presParOf" srcId="{E04BBEE3-64C3-4354-AEBF-EB30D2D1A9C9}" destId="{54A14AA5-755B-403E-9038-A1B8BADA145B}" srcOrd="1" destOrd="0" presId="urn:microsoft.com/office/officeart/2005/8/layout/equation1"/>
    <dgm:cxn modelId="{7E16E78E-7067-4B76-B185-3F53458B7407}" type="presParOf" srcId="{E04BBEE3-64C3-4354-AEBF-EB30D2D1A9C9}" destId="{81005754-9A0B-411E-B65C-9070674CB6D5}" srcOrd="2" destOrd="0" presId="urn:microsoft.com/office/officeart/2005/8/layout/equation1"/>
    <dgm:cxn modelId="{57682590-BF07-4687-A33D-822AEED0ED7B}" type="presParOf" srcId="{E04BBEE3-64C3-4354-AEBF-EB30D2D1A9C9}" destId="{058A4CE5-E2D7-4D61-9B90-D9181D863217}" srcOrd="3" destOrd="0" presId="urn:microsoft.com/office/officeart/2005/8/layout/equation1"/>
    <dgm:cxn modelId="{22751504-6B51-461B-A963-3A1F9365484D}" type="presParOf" srcId="{E04BBEE3-64C3-4354-AEBF-EB30D2D1A9C9}" destId="{517644BE-5B95-44BD-95A9-8E4634A1D3E6}" srcOrd="4" destOrd="0" presId="urn:microsoft.com/office/officeart/2005/8/layout/equati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4A540974-6407-4F84-B0E3-DEA08480978C}" type="doc">
      <dgm:prSet loTypeId="urn:microsoft.com/office/officeart/2005/8/layout/default" loCatId="list" qsTypeId="urn:microsoft.com/office/officeart/2005/8/quickstyle/simple3" qsCatId="simple" csTypeId="urn:microsoft.com/office/officeart/2005/8/colors/colorful1" csCatId="colorful" phldr="1"/>
      <dgm:spPr/>
      <dgm:t>
        <a:bodyPr/>
        <a:lstStyle/>
        <a:p>
          <a:endParaRPr lang="en-US" altLang="zh-CN"/>
        </a:p>
      </dgm:t>
    </dgm:pt>
    <dgm:pt modelId="{FC5D75A9-8E08-4256-9A63-A6D707A7EE23}">
      <dgm:prSet phldrT="[Text]" custT="1"/>
      <dgm:spPr/>
      <dgm:t>
        <a:bodyPr/>
        <a:lstStyle/>
        <a:p>
          <a:r>
            <a:rPr lang="en-US" altLang="zh-CN" sz="2400" dirty="0" smtClean="0"/>
            <a:t>Pleasure from Movement</a:t>
          </a:r>
          <a:endParaRPr lang="en-US" altLang="zh-CN" sz="2400" dirty="0"/>
        </a:p>
      </dgm:t>
    </dgm:pt>
    <dgm:pt modelId="{4D96930C-74B7-4A33-AB79-CC8B9B7AA17B}" type="parTrans" cxnId="{29029CB8-1974-4854-B65B-904F38C042B3}">
      <dgm:prSet/>
      <dgm:spPr/>
      <dgm:t>
        <a:bodyPr/>
        <a:lstStyle/>
        <a:p>
          <a:endParaRPr lang="en-US" altLang="zh-CN"/>
        </a:p>
      </dgm:t>
    </dgm:pt>
    <dgm:pt modelId="{215792FC-21B9-48FA-884D-322374D4F96B}" type="sibTrans" cxnId="{29029CB8-1974-4854-B65B-904F38C042B3}">
      <dgm:prSet/>
      <dgm:spPr/>
      <dgm:t>
        <a:bodyPr/>
        <a:lstStyle/>
        <a:p>
          <a:endParaRPr lang="en-US" altLang="zh-CN"/>
        </a:p>
      </dgm:t>
    </dgm:pt>
    <dgm:pt modelId="{F52B2E34-AD19-4CB0-A36C-3B0F87803F2C}">
      <dgm:prSet phldrT="[Text]" custT="1"/>
      <dgm:spPr/>
      <dgm:t>
        <a:bodyPr/>
        <a:lstStyle/>
        <a:p>
          <a:r>
            <a:rPr lang="en-US" altLang="zh-CN" sz="2400" dirty="0" smtClean="0"/>
            <a:t>Pleasure without Movement</a:t>
          </a:r>
          <a:endParaRPr lang="en-US" altLang="zh-CN" sz="2400" dirty="0"/>
        </a:p>
      </dgm:t>
    </dgm:pt>
    <dgm:pt modelId="{CDDB10AD-36D7-4C18-94C3-29F5E1B1E0A1}" type="parTrans" cxnId="{872D33E7-0E45-4F8D-9554-707221C31593}">
      <dgm:prSet/>
      <dgm:spPr/>
      <dgm:t>
        <a:bodyPr/>
        <a:lstStyle/>
        <a:p>
          <a:endParaRPr lang="en-US" altLang="zh-CN"/>
        </a:p>
      </dgm:t>
    </dgm:pt>
    <dgm:pt modelId="{2CB3EE8F-61F0-44DD-9595-BB9E43BD3F8F}" type="sibTrans" cxnId="{872D33E7-0E45-4F8D-9554-707221C31593}">
      <dgm:prSet/>
      <dgm:spPr/>
      <dgm:t>
        <a:bodyPr/>
        <a:lstStyle/>
        <a:p>
          <a:endParaRPr lang="en-US" altLang="zh-CN"/>
        </a:p>
      </dgm:t>
    </dgm:pt>
    <dgm:pt modelId="{95871E40-976B-427B-9094-421017A19B70}" type="pres">
      <dgm:prSet presAssocID="{4A540974-6407-4F84-B0E3-DEA08480978C}" presName="diagram" presStyleCnt="0">
        <dgm:presLayoutVars>
          <dgm:dir/>
          <dgm:resizeHandles val="exact"/>
        </dgm:presLayoutVars>
      </dgm:prSet>
      <dgm:spPr/>
      <dgm:t>
        <a:bodyPr/>
        <a:lstStyle/>
        <a:p>
          <a:endParaRPr lang="en-US" altLang="zh-CN"/>
        </a:p>
      </dgm:t>
    </dgm:pt>
    <dgm:pt modelId="{4D40C2F2-29BE-4EC8-B7DF-84C463CC3723}" type="pres">
      <dgm:prSet presAssocID="{FC5D75A9-8E08-4256-9A63-A6D707A7EE23}" presName="node" presStyleLbl="node1" presStyleIdx="0" presStyleCnt="2">
        <dgm:presLayoutVars>
          <dgm:bulletEnabled val="1"/>
        </dgm:presLayoutVars>
      </dgm:prSet>
      <dgm:spPr/>
      <dgm:t>
        <a:bodyPr/>
        <a:lstStyle/>
        <a:p>
          <a:endParaRPr lang="en-US" altLang="zh-CN"/>
        </a:p>
      </dgm:t>
    </dgm:pt>
    <dgm:pt modelId="{8590551C-ED70-4F17-8EC0-18C0439C8391}" type="pres">
      <dgm:prSet presAssocID="{215792FC-21B9-48FA-884D-322374D4F96B}" presName="sibTrans" presStyleCnt="0"/>
      <dgm:spPr/>
    </dgm:pt>
    <dgm:pt modelId="{D9DD1795-7CA6-4D43-8938-7BA87D8BA51E}" type="pres">
      <dgm:prSet presAssocID="{F52B2E34-AD19-4CB0-A36C-3B0F87803F2C}" presName="node" presStyleLbl="node1" presStyleIdx="1" presStyleCnt="2">
        <dgm:presLayoutVars>
          <dgm:bulletEnabled val="1"/>
        </dgm:presLayoutVars>
      </dgm:prSet>
      <dgm:spPr/>
      <dgm:t>
        <a:bodyPr/>
        <a:lstStyle/>
        <a:p>
          <a:endParaRPr lang="en-US" altLang="zh-CN"/>
        </a:p>
      </dgm:t>
    </dgm:pt>
  </dgm:ptLst>
  <dgm:cxnLst>
    <dgm:cxn modelId="{EBBEAD4F-9AD4-451A-AC2A-C669AA69C5EB}" type="presOf" srcId="{FC5D75A9-8E08-4256-9A63-A6D707A7EE23}" destId="{4D40C2F2-29BE-4EC8-B7DF-84C463CC3723}" srcOrd="0" destOrd="0" presId="urn:microsoft.com/office/officeart/2005/8/layout/default"/>
    <dgm:cxn modelId="{16F202DE-268D-4393-A403-983951B8B48A}" type="presOf" srcId="{4A540974-6407-4F84-B0E3-DEA08480978C}" destId="{95871E40-976B-427B-9094-421017A19B70}" srcOrd="0" destOrd="0" presId="urn:microsoft.com/office/officeart/2005/8/layout/default"/>
    <dgm:cxn modelId="{872D33E7-0E45-4F8D-9554-707221C31593}" srcId="{4A540974-6407-4F84-B0E3-DEA08480978C}" destId="{F52B2E34-AD19-4CB0-A36C-3B0F87803F2C}" srcOrd="1" destOrd="0" parTransId="{CDDB10AD-36D7-4C18-94C3-29F5E1B1E0A1}" sibTransId="{2CB3EE8F-61F0-44DD-9595-BB9E43BD3F8F}"/>
    <dgm:cxn modelId="{EB11F3DA-83EB-41DD-B450-0BDEFDC76ADA}" type="presOf" srcId="{F52B2E34-AD19-4CB0-A36C-3B0F87803F2C}" destId="{D9DD1795-7CA6-4D43-8938-7BA87D8BA51E}" srcOrd="0" destOrd="0" presId="urn:microsoft.com/office/officeart/2005/8/layout/default"/>
    <dgm:cxn modelId="{29029CB8-1974-4854-B65B-904F38C042B3}" srcId="{4A540974-6407-4F84-B0E3-DEA08480978C}" destId="{FC5D75A9-8E08-4256-9A63-A6D707A7EE23}" srcOrd="0" destOrd="0" parTransId="{4D96930C-74B7-4A33-AB79-CC8B9B7AA17B}" sibTransId="{215792FC-21B9-48FA-884D-322374D4F96B}"/>
    <dgm:cxn modelId="{4498E080-22C9-4B51-8969-E55C854B7063}" type="presParOf" srcId="{95871E40-976B-427B-9094-421017A19B70}" destId="{4D40C2F2-29BE-4EC8-B7DF-84C463CC3723}" srcOrd="0" destOrd="0" presId="urn:microsoft.com/office/officeart/2005/8/layout/default"/>
    <dgm:cxn modelId="{0C2C72BF-523B-4FAA-9373-D006F74A7E69}" type="presParOf" srcId="{95871E40-976B-427B-9094-421017A19B70}" destId="{8590551C-ED70-4F17-8EC0-18C0439C8391}" srcOrd="1" destOrd="0" presId="urn:microsoft.com/office/officeart/2005/8/layout/default"/>
    <dgm:cxn modelId="{A1FBC683-197A-4AD8-A62E-452EC680C93E}" type="presParOf" srcId="{95871E40-976B-427B-9094-421017A19B70}" destId="{D9DD1795-7CA6-4D43-8938-7BA87D8BA51E}" srcOrd="2"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82BE73FE-FF43-4EFE-A935-9690B3A7C7D0}" type="doc">
      <dgm:prSet loTypeId="urn:microsoft.com/office/officeart/2005/8/layout/hierarchy1" loCatId="hierarchy" qsTypeId="urn:microsoft.com/office/officeart/2005/8/quickstyle/3d4" qsCatId="3D" csTypeId="urn:microsoft.com/office/officeart/2005/8/colors/colorful1" csCatId="colorful" phldr="1"/>
      <dgm:spPr/>
      <dgm:t>
        <a:bodyPr/>
        <a:lstStyle/>
        <a:p>
          <a:endParaRPr lang="en-US" altLang="zh-CN"/>
        </a:p>
      </dgm:t>
    </dgm:pt>
    <dgm:pt modelId="{8DB0A729-DF14-4118-87A3-E1287374D476}">
      <dgm:prSet phldrT="[Text]"/>
      <dgm:spPr/>
      <dgm:t>
        <a:bodyPr/>
        <a:lstStyle/>
        <a:p>
          <a:r>
            <a:rPr lang="en-US" altLang="zh-CN" dirty="0" smtClean="0"/>
            <a:t>Desires</a:t>
          </a:r>
          <a:endParaRPr lang="en-US" altLang="zh-CN" dirty="0"/>
        </a:p>
      </dgm:t>
    </dgm:pt>
    <dgm:pt modelId="{F03864CD-B38D-4D13-9001-3487360DB100}" type="parTrans" cxnId="{DCB7F33B-6BED-4235-B772-CC92FD1D0D4B}">
      <dgm:prSet/>
      <dgm:spPr/>
      <dgm:t>
        <a:bodyPr/>
        <a:lstStyle/>
        <a:p>
          <a:endParaRPr lang="en-US" altLang="zh-CN"/>
        </a:p>
      </dgm:t>
    </dgm:pt>
    <dgm:pt modelId="{CB17D941-89EA-4BA9-BED7-2FBA7CA2ACFB}" type="sibTrans" cxnId="{DCB7F33B-6BED-4235-B772-CC92FD1D0D4B}">
      <dgm:prSet/>
      <dgm:spPr/>
      <dgm:t>
        <a:bodyPr/>
        <a:lstStyle/>
        <a:p>
          <a:endParaRPr lang="en-US" altLang="zh-CN"/>
        </a:p>
      </dgm:t>
    </dgm:pt>
    <dgm:pt modelId="{D4181050-6B51-425C-998F-C7113656E378}" type="asst">
      <dgm:prSet phldrT="[Text]"/>
      <dgm:spPr/>
      <dgm:t>
        <a:bodyPr/>
        <a:lstStyle/>
        <a:p>
          <a:r>
            <a:rPr lang="en-US" altLang="zh-CN" dirty="0" smtClean="0"/>
            <a:t>Natural</a:t>
          </a:r>
          <a:endParaRPr lang="en-US" altLang="zh-CN" dirty="0"/>
        </a:p>
      </dgm:t>
    </dgm:pt>
    <dgm:pt modelId="{CF21B27A-7A02-4186-B938-B068FFF55DA2}" type="parTrans" cxnId="{FD14D378-FDBD-4242-AE4C-D458FD8B0ED3}">
      <dgm:prSet/>
      <dgm:spPr/>
      <dgm:t>
        <a:bodyPr/>
        <a:lstStyle/>
        <a:p>
          <a:endParaRPr lang="en-US" altLang="zh-CN"/>
        </a:p>
      </dgm:t>
    </dgm:pt>
    <dgm:pt modelId="{C76EBEAB-4145-4639-A7EB-361687884BF2}" type="sibTrans" cxnId="{FD14D378-FDBD-4242-AE4C-D458FD8B0ED3}">
      <dgm:prSet/>
      <dgm:spPr/>
      <dgm:t>
        <a:bodyPr/>
        <a:lstStyle/>
        <a:p>
          <a:endParaRPr lang="en-US" altLang="zh-CN"/>
        </a:p>
      </dgm:t>
    </dgm:pt>
    <dgm:pt modelId="{8B88EA22-8E19-415A-A8A4-184E0519948E}" type="asst">
      <dgm:prSet/>
      <dgm:spPr/>
      <dgm:t>
        <a:bodyPr/>
        <a:lstStyle/>
        <a:p>
          <a:r>
            <a:rPr lang="en-US" altLang="zh-CN" dirty="0" smtClean="0"/>
            <a:t>Unnatural</a:t>
          </a:r>
          <a:endParaRPr lang="en-US" altLang="zh-CN" dirty="0"/>
        </a:p>
      </dgm:t>
    </dgm:pt>
    <dgm:pt modelId="{0B449D15-538F-45E3-9F7E-82B424152C97}" type="parTrans" cxnId="{8598F3EB-201E-489D-82B9-FEC26E3D2B64}">
      <dgm:prSet/>
      <dgm:spPr/>
      <dgm:t>
        <a:bodyPr/>
        <a:lstStyle/>
        <a:p>
          <a:endParaRPr lang="en-US" altLang="zh-CN"/>
        </a:p>
      </dgm:t>
    </dgm:pt>
    <dgm:pt modelId="{61BF7B8D-BBBA-40D3-8DD6-EDD3D99CB140}" type="sibTrans" cxnId="{8598F3EB-201E-489D-82B9-FEC26E3D2B64}">
      <dgm:prSet/>
      <dgm:spPr/>
      <dgm:t>
        <a:bodyPr/>
        <a:lstStyle/>
        <a:p>
          <a:endParaRPr lang="en-US" altLang="zh-CN"/>
        </a:p>
      </dgm:t>
    </dgm:pt>
    <dgm:pt modelId="{B9603AAA-D9CC-4393-973E-B4FDD4511530}">
      <dgm:prSet/>
      <dgm:spPr/>
      <dgm:t>
        <a:bodyPr/>
        <a:lstStyle/>
        <a:p>
          <a:r>
            <a:rPr lang="en-US" altLang="zh-CN" dirty="0" smtClean="0"/>
            <a:t>Necessary</a:t>
          </a:r>
          <a:endParaRPr lang="en-US" altLang="zh-CN" dirty="0"/>
        </a:p>
      </dgm:t>
    </dgm:pt>
    <dgm:pt modelId="{0ECC9925-D5DF-4C42-91BC-85BD7C7A9C66}" type="parTrans" cxnId="{BE0E841B-0CE5-41DF-8181-8D93FEE32C4A}">
      <dgm:prSet/>
      <dgm:spPr/>
      <dgm:t>
        <a:bodyPr/>
        <a:lstStyle/>
        <a:p>
          <a:endParaRPr lang="en-US" altLang="zh-CN"/>
        </a:p>
      </dgm:t>
    </dgm:pt>
    <dgm:pt modelId="{87032BD4-E594-4EFD-8C92-BDE710655CFE}" type="sibTrans" cxnId="{BE0E841B-0CE5-41DF-8181-8D93FEE32C4A}">
      <dgm:prSet/>
      <dgm:spPr/>
      <dgm:t>
        <a:bodyPr/>
        <a:lstStyle/>
        <a:p>
          <a:endParaRPr lang="en-US" altLang="zh-CN"/>
        </a:p>
      </dgm:t>
    </dgm:pt>
    <dgm:pt modelId="{FCC41BD4-9857-49F9-A0E6-E019B2E294CE}">
      <dgm:prSet/>
      <dgm:spPr/>
      <dgm:t>
        <a:bodyPr/>
        <a:lstStyle/>
        <a:p>
          <a:r>
            <a:rPr lang="en-US" altLang="zh-CN" dirty="0" smtClean="0"/>
            <a:t>Unnecessary</a:t>
          </a:r>
          <a:endParaRPr lang="en-US" altLang="zh-CN" dirty="0"/>
        </a:p>
      </dgm:t>
    </dgm:pt>
    <dgm:pt modelId="{CE8EB663-B9BA-4483-A968-32B4B0959A0D}" type="parTrans" cxnId="{5B061540-9742-4921-B6E1-BC87B9DAF643}">
      <dgm:prSet/>
      <dgm:spPr/>
      <dgm:t>
        <a:bodyPr/>
        <a:lstStyle/>
        <a:p>
          <a:endParaRPr lang="en-US" altLang="zh-CN"/>
        </a:p>
      </dgm:t>
    </dgm:pt>
    <dgm:pt modelId="{F63D4DED-0E11-4F1D-9945-F67B839E37BC}" type="sibTrans" cxnId="{5B061540-9742-4921-B6E1-BC87B9DAF643}">
      <dgm:prSet/>
      <dgm:spPr/>
      <dgm:t>
        <a:bodyPr/>
        <a:lstStyle/>
        <a:p>
          <a:endParaRPr lang="en-US" altLang="zh-CN"/>
        </a:p>
      </dgm:t>
    </dgm:pt>
    <dgm:pt modelId="{20BE33D4-5EBA-4612-943E-DB0297631FB7}" type="pres">
      <dgm:prSet presAssocID="{82BE73FE-FF43-4EFE-A935-9690B3A7C7D0}" presName="hierChild1" presStyleCnt="0">
        <dgm:presLayoutVars>
          <dgm:chPref val="1"/>
          <dgm:dir/>
          <dgm:animOne val="branch"/>
          <dgm:animLvl val="lvl"/>
          <dgm:resizeHandles/>
        </dgm:presLayoutVars>
      </dgm:prSet>
      <dgm:spPr/>
      <dgm:t>
        <a:bodyPr/>
        <a:lstStyle/>
        <a:p>
          <a:endParaRPr lang="en-US" altLang="zh-CN"/>
        </a:p>
      </dgm:t>
    </dgm:pt>
    <dgm:pt modelId="{06C85B28-0DD0-46BE-890F-8FC2B1897554}" type="pres">
      <dgm:prSet presAssocID="{8DB0A729-DF14-4118-87A3-E1287374D476}" presName="hierRoot1" presStyleCnt="0"/>
      <dgm:spPr/>
    </dgm:pt>
    <dgm:pt modelId="{857E194C-FF3C-4C98-A892-84BFA9799A39}" type="pres">
      <dgm:prSet presAssocID="{8DB0A729-DF14-4118-87A3-E1287374D476}" presName="composite" presStyleCnt="0"/>
      <dgm:spPr/>
    </dgm:pt>
    <dgm:pt modelId="{F270E02B-1750-4A7B-A0ED-7CE57954D101}" type="pres">
      <dgm:prSet presAssocID="{8DB0A729-DF14-4118-87A3-E1287374D476}" presName="background" presStyleLbl="node0" presStyleIdx="0" presStyleCnt="1"/>
      <dgm:spPr/>
    </dgm:pt>
    <dgm:pt modelId="{D90FA0CB-B866-4373-8855-DD7985718469}" type="pres">
      <dgm:prSet presAssocID="{8DB0A729-DF14-4118-87A3-E1287374D476}" presName="text" presStyleLbl="fgAcc0" presStyleIdx="0" presStyleCnt="1">
        <dgm:presLayoutVars>
          <dgm:chPref val="3"/>
        </dgm:presLayoutVars>
      </dgm:prSet>
      <dgm:spPr/>
      <dgm:t>
        <a:bodyPr/>
        <a:lstStyle/>
        <a:p>
          <a:endParaRPr lang="en-US" altLang="zh-CN"/>
        </a:p>
      </dgm:t>
    </dgm:pt>
    <dgm:pt modelId="{6A033B64-9C61-41B0-9DF9-5989F6887AFE}" type="pres">
      <dgm:prSet presAssocID="{8DB0A729-DF14-4118-87A3-E1287374D476}" presName="hierChild2" presStyleCnt="0"/>
      <dgm:spPr/>
    </dgm:pt>
    <dgm:pt modelId="{09515141-C2C9-46D1-8D4A-A295FCA0BADA}" type="pres">
      <dgm:prSet presAssocID="{CF21B27A-7A02-4186-B938-B068FFF55DA2}" presName="Name10" presStyleLbl="parChTrans1D2" presStyleIdx="0" presStyleCnt="2"/>
      <dgm:spPr/>
      <dgm:t>
        <a:bodyPr/>
        <a:lstStyle/>
        <a:p>
          <a:endParaRPr lang="en-US" altLang="zh-CN"/>
        </a:p>
      </dgm:t>
    </dgm:pt>
    <dgm:pt modelId="{D6BD3D16-036B-465E-8A7C-058E14C8F875}" type="pres">
      <dgm:prSet presAssocID="{D4181050-6B51-425C-998F-C7113656E378}" presName="hierRoot2" presStyleCnt="0"/>
      <dgm:spPr/>
    </dgm:pt>
    <dgm:pt modelId="{5841F8F3-62B1-4858-B53D-49EBC2B11671}" type="pres">
      <dgm:prSet presAssocID="{D4181050-6B51-425C-998F-C7113656E378}" presName="composite2" presStyleCnt="0"/>
      <dgm:spPr/>
    </dgm:pt>
    <dgm:pt modelId="{1AE513D4-A04E-4C2C-B97B-D5A0515BF4CB}" type="pres">
      <dgm:prSet presAssocID="{D4181050-6B51-425C-998F-C7113656E378}" presName="background2" presStyleLbl="asst1" presStyleIdx="0" presStyleCnt="2"/>
      <dgm:spPr/>
    </dgm:pt>
    <dgm:pt modelId="{4B463ACD-F39E-45AE-A8EE-40DD3044FFC5}" type="pres">
      <dgm:prSet presAssocID="{D4181050-6B51-425C-998F-C7113656E378}" presName="text2" presStyleLbl="fgAcc2" presStyleIdx="0" presStyleCnt="2">
        <dgm:presLayoutVars>
          <dgm:chPref val="3"/>
        </dgm:presLayoutVars>
      </dgm:prSet>
      <dgm:spPr/>
      <dgm:t>
        <a:bodyPr/>
        <a:lstStyle/>
        <a:p>
          <a:endParaRPr lang="en-US" altLang="zh-CN"/>
        </a:p>
      </dgm:t>
    </dgm:pt>
    <dgm:pt modelId="{60E29154-B303-457D-BCC4-706E5C2A7888}" type="pres">
      <dgm:prSet presAssocID="{D4181050-6B51-425C-998F-C7113656E378}" presName="hierChild3" presStyleCnt="0"/>
      <dgm:spPr/>
    </dgm:pt>
    <dgm:pt modelId="{272CC8C4-3FDF-4F7E-AC21-3ABBFA428B6E}" type="pres">
      <dgm:prSet presAssocID="{0ECC9925-D5DF-4C42-91BC-85BD7C7A9C66}" presName="Name17" presStyleLbl="parChTrans1D3" presStyleIdx="0" presStyleCnt="2"/>
      <dgm:spPr/>
      <dgm:t>
        <a:bodyPr/>
        <a:lstStyle/>
        <a:p>
          <a:endParaRPr lang="en-US" altLang="zh-CN"/>
        </a:p>
      </dgm:t>
    </dgm:pt>
    <dgm:pt modelId="{B51828B0-E097-4902-B1C6-36590FF5E15A}" type="pres">
      <dgm:prSet presAssocID="{B9603AAA-D9CC-4393-973E-B4FDD4511530}" presName="hierRoot3" presStyleCnt="0"/>
      <dgm:spPr/>
    </dgm:pt>
    <dgm:pt modelId="{5F6C1EC3-C7DA-45E9-8DE4-343F10C72EA4}" type="pres">
      <dgm:prSet presAssocID="{B9603AAA-D9CC-4393-973E-B4FDD4511530}" presName="composite3" presStyleCnt="0"/>
      <dgm:spPr/>
    </dgm:pt>
    <dgm:pt modelId="{ED59C771-B979-4730-8FAE-3F5915990063}" type="pres">
      <dgm:prSet presAssocID="{B9603AAA-D9CC-4393-973E-B4FDD4511530}" presName="background3" presStyleLbl="node3" presStyleIdx="0" presStyleCnt="2"/>
      <dgm:spPr/>
    </dgm:pt>
    <dgm:pt modelId="{AD71C256-8538-4B2F-B27D-A20292677738}" type="pres">
      <dgm:prSet presAssocID="{B9603AAA-D9CC-4393-973E-B4FDD4511530}" presName="text3" presStyleLbl="fgAcc3" presStyleIdx="0" presStyleCnt="2">
        <dgm:presLayoutVars>
          <dgm:chPref val="3"/>
        </dgm:presLayoutVars>
      </dgm:prSet>
      <dgm:spPr/>
      <dgm:t>
        <a:bodyPr/>
        <a:lstStyle/>
        <a:p>
          <a:endParaRPr lang="en-US" altLang="zh-CN"/>
        </a:p>
      </dgm:t>
    </dgm:pt>
    <dgm:pt modelId="{EB4A478C-47D8-4A3D-8ADA-3A255B9BDEE5}" type="pres">
      <dgm:prSet presAssocID="{B9603AAA-D9CC-4393-973E-B4FDD4511530}" presName="hierChild4" presStyleCnt="0"/>
      <dgm:spPr/>
    </dgm:pt>
    <dgm:pt modelId="{4FE227B2-CFDA-448E-856F-76DDE492465C}" type="pres">
      <dgm:prSet presAssocID="{CE8EB663-B9BA-4483-A968-32B4B0959A0D}" presName="Name17" presStyleLbl="parChTrans1D3" presStyleIdx="1" presStyleCnt="2"/>
      <dgm:spPr/>
      <dgm:t>
        <a:bodyPr/>
        <a:lstStyle/>
        <a:p>
          <a:endParaRPr lang="en-US" altLang="zh-CN"/>
        </a:p>
      </dgm:t>
    </dgm:pt>
    <dgm:pt modelId="{3F90C2F6-6A8C-45D9-89B7-AC4D36DE21AA}" type="pres">
      <dgm:prSet presAssocID="{FCC41BD4-9857-49F9-A0E6-E019B2E294CE}" presName="hierRoot3" presStyleCnt="0"/>
      <dgm:spPr/>
    </dgm:pt>
    <dgm:pt modelId="{2B62ACDC-A506-4BCA-B28A-CA41F429A99E}" type="pres">
      <dgm:prSet presAssocID="{FCC41BD4-9857-49F9-A0E6-E019B2E294CE}" presName="composite3" presStyleCnt="0"/>
      <dgm:spPr/>
    </dgm:pt>
    <dgm:pt modelId="{F4B80FC8-E406-468B-AD9D-DE727F1FB709}" type="pres">
      <dgm:prSet presAssocID="{FCC41BD4-9857-49F9-A0E6-E019B2E294CE}" presName="background3" presStyleLbl="node3" presStyleIdx="1" presStyleCnt="2"/>
      <dgm:spPr/>
    </dgm:pt>
    <dgm:pt modelId="{61C5CC9B-B454-4EC7-A212-17F198950A55}" type="pres">
      <dgm:prSet presAssocID="{FCC41BD4-9857-49F9-A0E6-E019B2E294CE}" presName="text3" presStyleLbl="fgAcc3" presStyleIdx="1" presStyleCnt="2">
        <dgm:presLayoutVars>
          <dgm:chPref val="3"/>
        </dgm:presLayoutVars>
      </dgm:prSet>
      <dgm:spPr/>
      <dgm:t>
        <a:bodyPr/>
        <a:lstStyle/>
        <a:p>
          <a:endParaRPr lang="en-US" altLang="zh-CN"/>
        </a:p>
      </dgm:t>
    </dgm:pt>
    <dgm:pt modelId="{2E666A85-1E26-4024-9158-6C3C9B68D094}" type="pres">
      <dgm:prSet presAssocID="{FCC41BD4-9857-49F9-A0E6-E019B2E294CE}" presName="hierChild4" presStyleCnt="0"/>
      <dgm:spPr/>
    </dgm:pt>
    <dgm:pt modelId="{F611F0D3-F9ED-42D4-AB91-A88BD2EF6113}" type="pres">
      <dgm:prSet presAssocID="{0B449D15-538F-45E3-9F7E-82B424152C97}" presName="Name10" presStyleLbl="parChTrans1D2" presStyleIdx="1" presStyleCnt="2"/>
      <dgm:spPr/>
      <dgm:t>
        <a:bodyPr/>
        <a:lstStyle/>
        <a:p>
          <a:endParaRPr lang="en-US" altLang="zh-CN"/>
        </a:p>
      </dgm:t>
    </dgm:pt>
    <dgm:pt modelId="{DCE4C5BA-E295-4BAE-B241-3C51E2C08721}" type="pres">
      <dgm:prSet presAssocID="{8B88EA22-8E19-415A-A8A4-184E0519948E}" presName="hierRoot2" presStyleCnt="0"/>
      <dgm:spPr/>
    </dgm:pt>
    <dgm:pt modelId="{B92A5EE9-8C20-4474-B322-75CF09B48EAD}" type="pres">
      <dgm:prSet presAssocID="{8B88EA22-8E19-415A-A8A4-184E0519948E}" presName="composite2" presStyleCnt="0"/>
      <dgm:spPr/>
    </dgm:pt>
    <dgm:pt modelId="{3D30F396-3871-4E95-BA98-280A5FE810DE}" type="pres">
      <dgm:prSet presAssocID="{8B88EA22-8E19-415A-A8A4-184E0519948E}" presName="background2" presStyleLbl="asst1" presStyleIdx="1" presStyleCnt="2"/>
      <dgm:spPr/>
    </dgm:pt>
    <dgm:pt modelId="{3BC6088C-6D3B-4501-9A66-86C817DA91B0}" type="pres">
      <dgm:prSet presAssocID="{8B88EA22-8E19-415A-A8A4-184E0519948E}" presName="text2" presStyleLbl="fgAcc2" presStyleIdx="1" presStyleCnt="2">
        <dgm:presLayoutVars>
          <dgm:chPref val="3"/>
        </dgm:presLayoutVars>
      </dgm:prSet>
      <dgm:spPr/>
      <dgm:t>
        <a:bodyPr/>
        <a:lstStyle/>
        <a:p>
          <a:endParaRPr lang="en-US" altLang="zh-CN"/>
        </a:p>
      </dgm:t>
    </dgm:pt>
    <dgm:pt modelId="{E46FDAEE-C86F-4B38-A916-9D436D254882}" type="pres">
      <dgm:prSet presAssocID="{8B88EA22-8E19-415A-A8A4-184E0519948E}" presName="hierChild3" presStyleCnt="0"/>
      <dgm:spPr/>
    </dgm:pt>
  </dgm:ptLst>
  <dgm:cxnLst>
    <dgm:cxn modelId="{447A4ED5-9336-4364-B99F-F35E536A050A}" type="presOf" srcId="{CF21B27A-7A02-4186-B938-B068FFF55DA2}" destId="{09515141-C2C9-46D1-8D4A-A295FCA0BADA}" srcOrd="0" destOrd="0" presId="urn:microsoft.com/office/officeart/2005/8/layout/hierarchy1"/>
    <dgm:cxn modelId="{5167B077-59D3-431D-BF2E-45CE89E6F7D5}" type="presOf" srcId="{CE8EB663-B9BA-4483-A968-32B4B0959A0D}" destId="{4FE227B2-CFDA-448E-856F-76DDE492465C}" srcOrd="0" destOrd="0" presId="urn:microsoft.com/office/officeart/2005/8/layout/hierarchy1"/>
    <dgm:cxn modelId="{5B061540-9742-4921-B6E1-BC87B9DAF643}" srcId="{D4181050-6B51-425C-998F-C7113656E378}" destId="{FCC41BD4-9857-49F9-A0E6-E019B2E294CE}" srcOrd="1" destOrd="0" parTransId="{CE8EB663-B9BA-4483-A968-32B4B0959A0D}" sibTransId="{F63D4DED-0E11-4F1D-9945-F67B839E37BC}"/>
    <dgm:cxn modelId="{DCB7F33B-6BED-4235-B772-CC92FD1D0D4B}" srcId="{82BE73FE-FF43-4EFE-A935-9690B3A7C7D0}" destId="{8DB0A729-DF14-4118-87A3-E1287374D476}" srcOrd="0" destOrd="0" parTransId="{F03864CD-B38D-4D13-9001-3487360DB100}" sibTransId="{CB17D941-89EA-4BA9-BED7-2FBA7CA2ACFB}"/>
    <dgm:cxn modelId="{071361E1-A34A-4283-B4BE-7B588D1130EA}" type="presOf" srcId="{FCC41BD4-9857-49F9-A0E6-E019B2E294CE}" destId="{61C5CC9B-B454-4EC7-A212-17F198950A55}" srcOrd="0" destOrd="0" presId="urn:microsoft.com/office/officeart/2005/8/layout/hierarchy1"/>
    <dgm:cxn modelId="{F0EB01AE-CAA3-4185-9E56-093DA020797D}" type="presOf" srcId="{0B449D15-538F-45E3-9F7E-82B424152C97}" destId="{F611F0D3-F9ED-42D4-AB91-A88BD2EF6113}" srcOrd="0" destOrd="0" presId="urn:microsoft.com/office/officeart/2005/8/layout/hierarchy1"/>
    <dgm:cxn modelId="{8E0D9FFB-E409-436C-B0DD-EEA72052152A}" type="presOf" srcId="{82BE73FE-FF43-4EFE-A935-9690B3A7C7D0}" destId="{20BE33D4-5EBA-4612-943E-DB0297631FB7}" srcOrd="0" destOrd="0" presId="urn:microsoft.com/office/officeart/2005/8/layout/hierarchy1"/>
    <dgm:cxn modelId="{4C66BCCA-101D-48E8-BC63-D17E94838D55}" type="presOf" srcId="{0ECC9925-D5DF-4C42-91BC-85BD7C7A9C66}" destId="{272CC8C4-3FDF-4F7E-AC21-3ABBFA428B6E}" srcOrd="0" destOrd="0" presId="urn:microsoft.com/office/officeart/2005/8/layout/hierarchy1"/>
    <dgm:cxn modelId="{935E3134-5FC4-477D-9C3D-29B1BA69093F}" type="presOf" srcId="{8DB0A729-DF14-4118-87A3-E1287374D476}" destId="{D90FA0CB-B866-4373-8855-DD7985718469}" srcOrd="0" destOrd="0" presId="urn:microsoft.com/office/officeart/2005/8/layout/hierarchy1"/>
    <dgm:cxn modelId="{BE0E841B-0CE5-41DF-8181-8D93FEE32C4A}" srcId="{D4181050-6B51-425C-998F-C7113656E378}" destId="{B9603AAA-D9CC-4393-973E-B4FDD4511530}" srcOrd="0" destOrd="0" parTransId="{0ECC9925-D5DF-4C42-91BC-85BD7C7A9C66}" sibTransId="{87032BD4-E594-4EFD-8C92-BDE710655CFE}"/>
    <dgm:cxn modelId="{E9E4FD12-7EBC-4C6C-9DB5-E6D37214FA9C}" type="presOf" srcId="{D4181050-6B51-425C-998F-C7113656E378}" destId="{4B463ACD-F39E-45AE-A8EE-40DD3044FFC5}" srcOrd="0" destOrd="0" presId="urn:microsoft.com/office/officeart/2005/8/layout/hierarchy1"/>
    <dgm:cxn modelId="{8598F3EB-201E-489D-82B9-FEC26E3D2B64}" srcId="{8DB0A729-DF14-4118-87A3-E1287374D476}" destId="{8B88EA22-8E19-415A-A8A4-184E0519948E}" srcOrd="1" destOrd="0" parTransId="{0B449D15-538F-45E3-9F7E-82B424152C97}" sibTransId="{61BF7B8D-BBBA-40D3-8DD6-EDD3D99CB140}"/>
    <dgm:cxn modelId="{E4308A59-0DB7-41B2-AE04-BFE86E17A247}" type="presOf" srcId="{8B88EA22-8E19-415A-A8A4-184E0519948E}" destId="{3BC6088C-6D3B-4501-9A66-86C817DA91B0}" srcOrd="0" destOrd="0" presId="urn:microsoft.com/office/officeart/2005/8/layout/hierarchy1"/>
    <dgm:cxn modelId="{FD14D378-FDBD-4242-AE4C-D458FD8B0ED3}" srcId="{8DB0A729-DF14-4118-87A3-E1287374D476}" destId="{D4181050-6B51-425C-998F-C7113656E378}" srcOrd="0" destOrd="0" parTransId="{CF21B27A-7A02-4186-B938-B068FFF55DA2}" sibTransId="{C76EBEAB-4145-4639-A7EB-361687884BF2}"/>
    <dgm:cxn modelId="{B8300E0A-F0A5-4C87-A47A-C28C386A7DE9}" type="presOf" srcId="{B9603AAA-D9CC-4393-973E-B4FDD4511530}" destId="{AD71C256-8538-4B2F-B27D-A20292677738}" srcOrd="0" destOrd="0" presId="urn:microsoft.com/office/officeart/2005/8/layout/hierarchy1"/>
    <dgm:cxn modelId="{B14C895C-B912-4188-8AE7-0B34EFD7A4A2}" type="presParOf" srcId="{20BE33D4-5EBA-4612-943E-DB0297631FB7}" destId="{06C85B28-0DD0-46BE-890F-8FC2B1897554}" srcOrd="0" destOrd="0" presId="urn:microsoft.com/office/officeart/2005/8/layout/hierarchy1"/>
    <dgm:cxn modelId="{E3F2B299-97D3-41A8-B48F-5B1224B52762}" type="presParOf" srcId="{06C85B28-0DD0-46BE-890F-8FC2B1897554}" destId="{857E194C-FF3C-4C98-A892-84BFA9799A39}" srcOrd="0" destOrd="0" presId="urn:microsoft.com/office/officeart/2005/8/layout/hierarchy1"/>
    <dgm:cxn modelId="{67E5DD4A-4B2F-43A0-A7B3-21999BDB827D}" type="presParOf" srcId="{857E194C-FF3C-4C98-A892-84BFA9799A39}" destId="{F270E02B-1750-4A7B-A0ED-7CE57954D101}" srcOrd="0" destOrd="0" presId="urn:microsoft.com/office/officeart/2005/8/layout/hierarchy1"/>
    <dgm:cxn modelId="{CC7FBF1C-C717-490B-A3E1-5B1CB4D9D2BB}" type="presParOf" srcId="{857E194C-FF3C-4C98-A892-84BFA9799A39}" destId="{D90FA0CB-B866-4373-8855-DD7985718469}" srcOrd="1" destOrd="0" presId="urn:microsoft.com/office/officeart/2005/8/layout/hierarchy1"/>
    <dgm:cxn modelId="{D4396A11-D0E6-4379-9251-56DA1C3E93CA}" type="presParOf" srcId="{06C85B28-0DD0-46BE-890F-8FC2B1897554}" destId="{6A033B64-9C61-41B0-9DF9-5989F6887AFE}" srcOrd="1" destOrd="0" presId="urn:microsoft.com/office/officeart/2005/8/layout/hierarchy1"/>
    <dgm:cxn modelId="{4DACFDB9-0791-49B4-BE33-5767566D1A84}" type="presParOf" srcId="{6A033B64-9C61-41B0-9DF9-5989F6887AFE}" destId="{09515141-C2C9-46D1-8D4A-A295FCA0BADA}" srcOrd="0" destOrd="0" presId="urn:microsoft.com/office/officeart/2005/8/layout/hierarchy1"/>
    <dgm:cxn modelId="{D60452DD-778D-4F8E-9B31-47838F3D9428}" type="presParOf" srcId="{6A033B64-9C61-41B0-9DF9-5989F6887AFE}" destId="{D6BD3D16-036B-465E-8A7C-058E14C8F875}" srcOrd="1" destOrd="0" presId="urn:microsoft.com/office/officeart/2005/8/layout/hierarchy1"/>
    <dgm:cxn modelId="{3A0FAA04-8DB4-4115-9BE3-61F943C72AC6}" type="presParOf" srcId="{D6BD3D16-036B-465E-8A7C-058E14C8F875}" destId="{5841F8F3-62B1-4858-B53D-49EBC2B11671}" srcOrd="0" destOrd="0" presId="urn:microsoft.com/office/officeart/2005/8/layout/hierarchy1"/>
    <dgm:cxn modelId="{071AE3BF-D579-47FB-9C11-8A7266451FDB}" type="presParOf" srcId="{5841F8F3-62B1-4858-B53D-49EBC2B11671}" destId="{1AE513D4-A04E-4C2C-B97B-D5A0515BF4CB}" srcOrd="0" destOrd="0" presId="urn:microsoft.com/office/officeart/2005/8/layout/hierarchy1"/>
    <dgm:cxn modelId="{E7D5E92F-91DA-4F79-AC6B-4AA741330E05}" type="presParOf" srcId="{5841F8F3-62B1-4858-B53D-49EBC2B11671}" destId="{4B463ACD-F39E-45AE-A8EE-40DD3044FFC5}" srcOrd="1" destOrd="0" presId="urn:microsoft.com/office/officeart/2005/8/layout/hierarchy1"/>
    <dgm:cxn modelId="{E1CBD27B-041A-4C81-A1DC-4B448964148F}" type="presParOf" srcId="{D6BD3D16-036B-465E-8A7C-058E14C8F875}" destId="{60E29154-B303-457D-BCC4-706E5C2A7888}" srcOrd="1" destOrd="0" presId="urn:microsoft.com/office/officeart/2005/8/layout/hierarchy1"/>
    <dgm:cxn modelId="{DB1AB22F-C9C6-4E45-B9DE-B671C59D3DD3}" type="presParOf" srcId="{60E29154-B303-457D-BCC4-706E5C2A7888}" destId="{272CC8C4-3FDF-4F7E-AC21-3ABBFA428B6E}" srcOrd="0" destOrd="0" presId="urn:microsoft.com/office/officeart/2005/8/layout/hierarchy1"/>
    <dgm:cxn modelId="{FBAE2CF8-36AA-4F9E-B803-7B1445229410}" type="presParOf" srcId="{60E29154-B303-457D-BCC4-706E5C2A7888}" destId="{B51828B0-E097-4902-B1C6-36590FF5E15A}" srcOrd="1" destOrd="0" presId="urn:microsoft.com/office/officeart/2005/8/layout/hierarchy1"/>
    <dgm:cxn modelId="{BE8E2BE2-4BAA-49AA-B02B-40555409F137}" type="presParOf" srcId="{B51828B0-E097-4902-B1C6-36590FF5E15A}" destId="{5F6C1EC3-C7DA-45E9-8DE4-343F10C72EA4}" srcOrd="0" destOrd="0" presId="urn:microsoft.com/office/officeart/2005/8/layout/hierarchy1"/>
    <dgm:cxn modelId="{7FC569F6-2D23-4A4A-8F22-DB50479914DF}" type="presParOf" srcId="{5F6C1EC3-C7DA-45E9-8DE4-343F10C72EA4}" destId="{ED59C771-B979-4730-8FAE-3F5915990063}" srcOrd="0" destOrd="0" presId="urn:microsoft.com/office/officeart/2005/8/layout/hierarchy1"/>
    <dgm:cxn modelId="{0F3ACE71-3A12-4ACE-930A-62751BE0A035}" type="presParOf" srcId="{5F6C1EC3-C7DA-45E9-8DE4-343F10C72EA4}" destId="{AD71C256-8538-4B2F-B27D-A20292677738}" srcOrd="1" destOrd="0" presId="urn:microsoft.com/office/officeart/2005/8/layout/hierarchy1"/>
    <dgm:cxn modelId="{8FB30D38-AE11-492A-A9B0-6DF41078EF17}" type="presParOf" srcId="{B51828B0-E097-4902-B1C6-36590FF5E15A}" destId="{EB4A478C-47D8-4A3D-8ADA-3A255B9BDEE5}" srcOrd="1" destOrd="0" presId="urn:microsoft.com/office/officeart/2005/8/layout/hierarchy1"/>
    <dgm:cxn modelId="{0CDF8B94-4643-493F-BD80-236351113709}" type="presParOf" srcId="{60E29154-B303-457D-BCC4-706E5C2A7888}" destId="{4FE227B2-CFDA-448E-856F-76DDE492465C}" srcOrd="2" destOrd="0" presId="urn:microsoft.com/office/officeart/2005/8/layout/hierarchy1"/>
    <dgm:cxn modelId="{D0C4B031-9DA6-42D5-8B6D-73F7D18144CB}" type="presParOf" srcId="{60E29154-B303-457D-BCC4-706E5C2A7888}" destId="{3F90C2F6-6A8C-45D9-89B7-AC4D36DE21AA}" srcOrd="3" destOrd="0" presId="urn:microsoft.com/office/officeart/2005/8/layout/hierarchy1"/>
    <dgm:cxn modelId="{CD51AD56-6F28-4E20-84C4-E728F5424647}" type="presParOf" srcId="{3F90C2F6-6A8C-45D9-89B7-AC4D36DE21AA}" destId="{2B62ACDC-A506-4BCA-B28A-CA41F429A99E}" srcOrd="0" destOrd="0" presId="urn:microsoft.com/office/officeart/2005/8/layout/hierarchy1"/>
    <dgm:cxn modelId="{F63800D4-8B93-414C-B003-01BD3127D845}" type="presParOf" srcId="{2B62ACDC-A506-4BCA-B28A-CA41F429A99E}" destId="{F4B80FC8-E406-468B-AD9D-DE727F1FB709}" srcOrd="0" destOrd="0" presId="urn:microsoft.com/office/officeart/2005/8/layout/hierarchy1"/>
    <dgm:cxn modelId="{551EDC7F-165E-4166-A748-FE60EE2EB3DE}" type="presParOf" srcId="{2B62ACDC-A506-4BCA-B28A-CA41F429A99E}" destId="{61C5CC9B-B454-4EC7-A212-17F198950A55}" srcOrd="1" destOrd="0" presId="urn:microsoft.com/office/officeart/2005/8/layout/hierarchy1"/>
    <dgm:cxn modelId="{C34F90D1-6FF9-4563-8AB8-326820F2F44B}" type="presParOf" srcId="{3F90C2F6-6A8C-45D9-89B7-AC4D36DE21AA}" destId="{2E666A85-1E26-4024-9158-6C3C9B68D094}" srcOrd="1" destOrd="0" presId="urn:microsoft.com/office/officeart/2005/8/layout/hierarchy1"/>
    <dgm:cxn modelId="{0EA9AA22-76AA-4080-BA5B-68D1421FFA3D}" type="presParOf" srcId="{6A033B64-9C61-41B0-9DF9-5989F6887AFE}" destId="{F611F0D3-F9ED-42D4-AB91-A88BD2EF6113}" srcOrd="2" destOrd="0" presId="urn:microsoft.com/office/officeart/2005/8/layout/hierarchy1"/>
    <dgm:cxn modelId="{E3430220-83DA-4023-A266-4D75DD20799E}" type="presParOf" srcId="{6A033B64-9C61-41B0-9DF9-5989F6887AFE}" destId="{DCE4C5BA-E295-4BAE-B241-3C51E2C08721}" srcOrd="3" destOrd="0" presId="urn:microsoft.com/office/officeart/2005/8/layout/hierarchy1"/>
    <dgm:cxn modelId="{1CC8FF09-8CDB-4940-8590-07489396CC36}" type="presParOf" srcId="{DCE4C5BA-E295-4BAE-B241-3C51E2C08721}" destId="{B92A5EE9-8C20-4474-B322-75CF09B48EAD}" srcOrd="0" destOrd="0" presId="urn:microsoft.com/office/officeart/2005/8/layout/hierarchy1"/>
    <dgm:cxn modelId="{0E8AC176-7D1E-411E-ACA8-8EC36A4A0448}" type="presParOf" srcId="{B92A5EE9-8C20-4474-B322-75CF09B48EAD}" destId="{3D30F396-3871-4E95-BA98-280A5FE810DE}" srcOrd="0" destOrd="0" presId="urn:microsoft.com/office/officeart/2005/8/layout/hierarchy1"/>
    <dgm:cxn modelId="{4794176A-F4E8-4B4C-9468-2DA9D9F66F7A}" type="presParOf" srcId="{B92A5EE9-8C20-4474-B322-75CF09B48EAD}" destId="{3BC6088C-6D3B-4501-9A66-86C817DA91B0}" srcOrd="1" destOrd="0" presId="urn:microsoft.com/office/officeart/2005/8/layout/hierarchy1"/>
    <dgm:cxn modelId="{852AE5CE-B806-4E98-8E82-BCDEA3FE5A45}" type="presParOf" srcId="{DCE4C5BA-E295-4BAE-B241-3C51E2C08721}" destId="{E46FDAEE-C86F-4B38-A916-9D436D254882}"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BC46C472-5701-47EF-BD5C-7E19C077A30D}" type="doc">
      <dgm:prSet loTypeId="urn:microsoft.com/office/officeart/2005/8/layout/hList3" loCatId="list" qsTypeId="urn:microsoft.com/office/officeart/2005/8/quickstyle/simple3" qsCatId="simple" csTypeId="urn:microsoft.com/office/officeart/2005/8/colors/colorful2" csCatId="colorful" phldr="1"/>
      <dgm:spPr/>
      <dgm:t>
        <a:bodyPr/>
        <a:lstStyle/>
        <a:p>
          <a:endParaRPr lang="en-US" altLang="zh-CN"/>
        </a:p>
      </dgm:t>
    </dgm:pt>
    <dgm:pt modelId="{C48C0FB5-12E4-4B25-B32E-62600C9D0F6B}">
      <dgm:prSet phldrT="[Text]"/>
      <dgm:spPr/>
      <dgm:t>
        <a:bodyPr/>
        <a:lstStyle/>
        <a:p>
          <a:r>
            <a:rPr lang="en-US" altLang="zh-CN" dirty="0" smtClean="0"/>
            <a:t>Virtue</a:t>
          </a:r>
          <a:endParaRPr lang="en-US" altLang="zh-CN" dirty="0"/>
        </a:p>
      </dgm:t>
    </dgm:pt>
    <dgm:pt modelId="{741F285E-2859-4F2D-ADD4-9E93A21EAD84}" type="parTrans" cxnId="{91C3764E-5ABB-4473-8EAF-4E2135CE3E45}">
      <dgm:prSet/>
      <dgm:spPr/>
      <dgm:t>
        <a:bodyPr/>
        <a:lstStyle/>
        <a:p>
          <a:endParaRPr lang="en-US" altLang="zh-CN"/>
        </a:p>
      </dgm:t>
    </dgm:pt>
    <dgm:pt modelId="{C62522E6-BE9A-4678-8C5D-65C28BCE77BC}" type="sibTrans" cxnId="{91C3764E-5ABB-4473-8EAF-4E2135CE3E45}">
      <dgm:prSet/>
      <dgm:spPr/>
      <dgm:t>
        <a:bodyPr/>
        <a:lstStyle/>
        <a:p>
          <a:endParaRPr lang="en-US" altLang="zh-CN"/>
        </a:p>
      </dgm:t>
    </dgm:pt>
    <dgm:pt modelId="{544A53E0-C783-48A0-A967-587FA28BC6F0}">
      <dgm:prSet phldrT="[Text]"/>
      <dgm:spPr/>
      <dgm:t>
        <a:bodyPr/>
        <a:lstStyle/>
        <a:p>
          <a:r>
            <a:rPr lang="en-US" altLang="zh-CN" dirty="0" smtClean="0"/>
            <a:t>Wisdom</a:t>
          </a:r>
          <a:endParaRPr lang="en-US" altLang="zh-CN" dirty="0"/>
        </a:p>
      </dgm:t>
    </dgm:pt>
    <dgm:pt modelId="{AD2008FC-BD4C-4177-8A79-403E45CA3060}" type="parTrans" cxnId="{F5637C75-7892-4AEF-9EB1-EC06D8B92315}">
      <dgm:prSet/>
      <dgm:spPr/>
      <dgm:t>
        <a:bodyPr/>
        <a:lstStyle/>
        <a:p>
          <a:endParaRPr lang="en-US" altLang="zh-CN"/>
        </a:p>
      </dgm:t>
    </dgm:pt>
    <dgm:pt modelId="{2D949AB8-5F52-4B61-9721-D68E3667FCC4}" type="sibTrans" cxnId="{F5637C75-7892-4AEF-9EB1-EC06D8B92315}">
      <dgm:prSet/>
      <dgm:spPr/>
      <dgm:t>
        <a:bodyPr/>
        <a:lstStyle/>
        <a:p>
          <a:endParaRPr lang="en-US" altLang="zh-CN"/>
        </a:p>
      </dgm:t>
    </dgm:pt>
    <dgm:pt modelId="{D7633C3D-6FC2-45D5-B169-5BE3167E2C85}">
      <dgm:prSet phldrT="[Text]"/>
      <dgm:spPr/>
      <dgm:t>
        <a:bodyPr/>
        <a:lstStyle/>
        <a:p>
          <a:r>
            <a:rPr lang="en-US" altLang="zh-CN" dirty="0" smtClean="0"/>
            <a:t>Courage</a:t>
          </a:r>
          <a:endParaRPr lang="en-US" altLang="zh-CN" dirty="0"/>
        </a:p>
      </dgm:t>
    </dgm:pt>
    <dgm:pt modelId="{AA852FF8-42EF-464D-96C5-4896FAFEE773}" type="parTrans" cxnId="{88FF0BE1-E5D7-43E9-8171-0C503828088E}">
      <dgm:prSet/>
      <dgm:spPr/>
      <dgm:t>
        <a:bodyPr/>
        <a:lstStyle/>
        <a:p>
          <a:endParaRPr lang="en-US" altLang="zh-CN"/>
        </a:p>
      </dgm:t>
    </dgm:pt>
    <dgm:pt modelId="{4BB4CFE0-23EF-450D-81E4-255C38C2BE7B}" type="sibTrans" cxnId="{88FF0BE1-E5D7-43E9-8171-0C503828088E}">
      <dgm:prSet/>
      <dgm:spPr/>
      <dgm:t>
        <a:bodyPr/>
        <a:lstStyle/>
        <a:p>
          <a:endParaRPr lang="en-US" altLang="zh-CN"/>
        </a:p>
      </dgm:t>
    </dgm:pt>
    <dgm:pt modelId="{C285E3CC-306A-43D2-B46D-90DE0EFEE9AB}">
      <dgm:prSet phldrT="[Text]"/>
      <dgm:spPr/>
      <dgm:t>
        <a:bodyPr/>
        <a:lstStyle/>
        <a:p>
          <a:r>
            <a:rPr lang="en-US" altLang="zh-CN" dirty="0" smtClean="0"/>
            <a:t>Moderation</a:t>
          </a:r>
          <a:endParaRPr lang="en-US" altLang="zh-CN" dirty="0"/>
        </a:p>
      </dgm:t>
    </dgm:pt>
    <dgm:pt modelId="{1942E18C-E2F2-4A7C-B9AF-B25E0E1A6947}" type="parTrans" cxnId="{C8AD0302-2491-4C33-B0CC-C16B4A45F216}">
      <dgm:prSet/>
      <dgm:spPr/>
      <dgm:t>
        <a:bodyPr/>
        <a:lstStyle/>
        <a:p>
          <a:endParaRPr lang="en-US" altLang="zh-CN"/>
        </a:p>
      </dgm:t>
    </dgm:pt>
    <dgm:pt modelId="{6A4A4D83-46AA-4388-BEEB-288D810EFE86}" type="sibTrans" cxnId="{C8AD0302-2491-4C33-B0CC-C16B4A45F216}">
      <dgm:prSet/>
      <dgm:spPr/>
      <dgm:t>
        <a:bodyPr/>
        <a:lstStyle/>
        <a:p>
          <a:endParaRPr lang="en-US" altLang="zh-CN"/>
        </a:p>
      </dgm:t>
    </dgm:pt>
    <dgm:pt modelId="{C195E054-E9A7-4825-8E4B-207458A921A2}">
      <dgm:prSet/>
      <dgm:spPr/>
      <dgm:t>
        <a:bodyPr/>
        <a:lstStyle/>
        <a:p>
          <a:r>
            <a:rPr lang="en-US" altLang="zh-CN" dirty="0" smtClean="0"/>
            <a:t>Justice</a:t>
          </a:r>
          <a:endParaRPr lang="en-US" altLang="zh-CN" dirty="0"/>
        </a:p>
      </dgm:t>
    </dgm:pt>
    <dgm:pt modelId="{6B6E0238-19A2-4AD8-89A1-B706549438AF}" type="parTrans" cxnId="{8C155035-6ED4-45C6-86D5-94737BF0354E}">
      <dgm:prSet/>
      <dgm:spPr/>
      <dgm:t>
        <a:bodyPr/>
        <a:lstStyle/>
        <a:p>
          <a:endParaRPr lang="en-US" altLang="zh-CN"/>
        </a:p>
      </dgm:t>
    </dgm:pt>
    <dgm:pt modelId="{468E0B18-AAC9-413E-9CEA-9CD2F323A01C}" type="sibTrans" cxnId="{8C155035-6ED4-45C6-86D5-94737BF0354E}">
      <dgm:prSet/>
      <dgm:spPr/>
      <dgm:t>
        <a:bodyPr/>
        <a:lstStyle/>
        <a:p>
          <a:endParaRPr lang="en-US" altLang="zh-CN"/>
        </a:p>
      </dgm:t>
    </dgm:pt>
    <dgm:pt modelId="{FF82DC71-C3B2-4B4A-ABA8-D9ECCA705B6E}" type="pres">
      <dgm:prSet presAssocID="{BC46C472-5701-47EF-BD5C-7E19C077A30D}" presName="composite" presStyleCnt="0">
        <dgm:presLayoutVars>
          <dgm:chMax val="1"/>
          <dgm:dir/>
          <dgm:resizeHandles val="exact"/>
        </dgm:presLayoutVars>
      </dgm:prSet>
      <dgm:spPr/>
      <dgm:t>
        <a:bodyPr/>
        <a:lstStyle/>
        <a:p>
          <a:endParaRPr lang="en-US" altLang="zh-CN"/>
        </a:p>
      </dgm:t>
    </dgm:pt>
    <dgm:pt modelId="{B6E950C1-6B95-4683-8DE0-673B4CEEA6C1}" type="pres">
      <dgm:prSet presAssocID="{C48C0FB5-12E4-4B25-B32E-62600C9D0F6B}" presName="roof" presStyleLbl="dkBgShp" presStyleIdx="0" presStyleCnt="2" custLinFactNeighborY="-45"/>
      <dgm:spPr/>
      <dgm:t>
        <a:bodyPr/>
        <a:lstStyle/>
        <a:p>
          <a:endParaRPr lang="en-US" altLang="zh-CN"/>
        </a:p>
      </dgm:t>
    </dgm:pt>
    <dgm:pt modelId="{5192A0C6-7F9A-4110-8757-957D5AB39E9C}" type="pres">
      <dgm:prSet presAssocID="{C48C0FB5-12E4-4B25-B32E-62600C9D0F6B}" presName="pillars" presStyleCnt="0"/>
      <dgm:spPr/>
    </dgm:pt>
    <dgm:pt modelId="{2601D430-6D34-4C68-946A-0DCED031649B}" type="pres">
      <dgm:prSet presAssocID="{C48C0FB5-12E4-4B25-B32E-62600C9D0F6B}" presName="pillar1" presStyleLbl="node1" presStyleIdx="0" presStyleCnt="4">
        <dgm:presLayoutVars>
          <dgm:bulletEnabled val="1"/>
        </dgm:presLayoutVars>
      </dgm:prSet>
      <dgm:spPr/>
      <dgm:t>
        <a:bodyPr/>
        <a:lstStyle/>
        <a:p>
          <a:endParaRPr lang="en-US" altLang="zh-CN"/>
        </a:p>
      </dgm:t>
    </dgm:pt>
    <dgm:pt modelId="{D2B6E8ED-C475-4F87-8C49-C9AA5C712DA5}" type="pres">
      <dgm:prSet presAssocID="{D7633C3D-6FC2-45D5-B169-5BE3167E2C85}" presName="pillarX" presStyleLbl="node1" presStyleIdx="1" presStyleCnt="4">
        <dgm:presLayoutVars>
          <dgm:bulletEnabled val="1"/>
        </dgm:presLayoutVars>
      </dgm:prSet>
      <dgm:spPr/>
      <dgm:t>
        <a:bodyPr/>
        <a:lstStyle/>
        <a:p>
          <a:endParaRPr lang="en-US" altLang="zh-CN"/>
        </a:p>
      </dgm:t>
    </dgm:pt>
    <dgm:pt modelId="{5A514C5D-3A6F-4405-BD77-041A95F323ED}" type="pres">
      <dgm:prSet presAssocID="{C285E3CC-306A-43D2-B46D-90DE0EFEE9AB}" presName="pillarX" presStyleLbl="node1" presStyleIdx="2" presStyleCnt="4">
        <dgm:presLayoutVars>
          <dgm:bulletEnabled val="1"/>
        </dgm:presLayoutVars>
      </dgm:prSet>
      <dgm:spPr/>
      <dgm:t>
        <a:bodyPr/>
        <a:lstStyle/>
        <a:p>
          <a:endParaRPr lang="en-US" altLang="zh-CN"/>
        </a:p>
      </dgm:t>
    </dgm:pt>
    <dgm:pt modelId="{6D7BA6A3-CA04-4811-A658-1854BB98EAE2}" type="pres">
      <dgm:prSet presAssocID="{C195E054-E9A7-4825-8E4B-207458A921A2}" presName="pillarX" presStyleLbl="node1" presStyleIdx="3" presStyleCnt="4">
        <dgm:presLayoutVars>
          <dgm:bulletEnabled val="1"/>
        </dgm:presLayoutVars>
      </dgm:prSet>
      <dgm:spPr/>
      <dgm:t>
        <a:bodyPr/>
        <a:lstStyle/>
        <a:p>
          <a:endParaRPr lang="en-US" altLang="zh-CN"/>
        </a:p>
      </dgm:t>
    </dgm:pt>
    <dgm:pt modelId="{DEF28BD2-9F5C-49EE-AB5A-27786EB2D4B6}" type="pres">
      <dgm:prSet presAssocID="{C48C0FB5-12E4-4B25-B32E-62600C9D0F6B}" presName="base" presStyleLbl="dkBgShp" presStyleIdx="1" presStyleCnt="2"/>
      <dgm:spPr/>
    </dgm:pt>
  </dgm:ptLst>
  <dgm:cxnLst>
    <dgm:cxn modelId="{BDA85DAC-BFF9-4717-B6AD-53A87EF9D2DB}" type="presOf" srcId="{BC46C472-5701-47EF-BD5C-7E19C077A30D}" destId="{FF82DC71-C3B2-4B4A-ABA8-D9ECCA705B6E}" srcOrd="0" destOrd="0" presId="urn:microsoft.com/office/officeart/2005/8/layout/hList3"/>
    <dgm:cxn modelId="{88FF0BE1-E5D7-43E9-8171-0C503828088E}" srcId="{C48C0FB5-12E4-4B25-B32E-62600C9D0F6B}" destId="{D7633C3D-6FC2-45D5-B169-5BE3167E2C85}" srcOrd="1" destOrd="0" parTransId="{AA852FF8-42EF-464D-96C5-4896FAFEE773}" sibTransId="{4BB4CFE0-23EF-450D-81E4-255C38C2BE7B}"/>
    <dgm:cxn modelId="{8504BE99-7A25-4264-A914-257176A00563}" type="presOf" srcId="{C285E3CC-306A-43D2-B46D-90DE0EFEE9AB}" destId="{5A514C5D-3A6F-4405-BD77-041A95F323ED}" srcOrd="0" destOrd="0" presId="urn:microsoft.com/office/officeart/2005/8/layout/hList3"/>
    <dgm:cxn modelId="{8C155035-6ED4-45C6-86D5-94737BF0354E}" srcId="{C48C0FB5-12E4-4B25-B32E-62600C9D0F6B}" destId="{C195E054-E9A7-4825-8E4B-207458A921A2}" srcOrd="3" destOrd="0" parTransId="{6B6E0238-19A2-4AD8-89A1-B706549438AF}" sibTransId="{468E0B18-AAC9-413E-9CEA-9CD2F323A01C}"/>
    <dgm:cxn modelId="{1DA9D935-E536-4A7D-98A2-5B866068A45C}" type="presOf" srcId="{544A53E0-C783-48A0-A967-587FA28BC6F0}" destId="{2601D430-6D34-4C68-946A-0DCED031649B}" srcOrd="0" destOrd="0" presId="urn:microsoft.com/office/officeart/2005/8/layout/hList3"/>
    <dgm:cxn modelId="{91C3764E-5ABB-4473-8EAF-4E2135CE3E45}" srcId="{BC46C472-5701-47EF-BD5C-7E19C077A30D}" destId="{C48C0FB5-12E4-4B25-B32E-62600C9D0F6B}" srcOrd="0" destOrd="0" parTransId="{741F285E-2859-4F2D-ADD4-9E93A21EAD84}" sibTransId="{C62522E6-BE9A-4678-8C5D-65C28BCE77BC}"/>
    <dgm:cxn modelId="{CA9DBA88-57AB-4A43-B2C4-81B517DD8725}" type="presOf" srcId="{C48C0FB5-12E4-4B25-B32E-62600C9D0F6B}" destId="{B6E950C1-6B95-4683-8DE0-673B4CEEA6C1}" srcOrd="0" destOrd="0" presId="urn:microsoft.com/office/officeart/2005/8/layout/hList3"/>
    <dgm:cxn modelId="{F5637C75-7892-4AEF-9EB1-EC06D8B92315}" srcId="{C48C0FB5-12E4-4B25-B32E-62600C9D0F6B}" destId="{544A53E0-C783-48A0-A967-587FA28BC6F0}" srcOrd="0" destOrd="0" parTransId="{AD2008FC-BD4C-4177-8A79-403E45CA3060}" sibTransId="{2D949AB8-5F52-4B61-9721-D68E3667FCC4}"/>
    <dgm:cxn modelId="{2EB77C2C-C516-4BEC-894D-15D44A9EBDA9}" type="presOf" srcId="{C195E054-E9A7-4825-8E4B-207458A921A2}" destId="{6D7BA6A3-CA04-4811-A658-1854BB98EAE2}" srcOrd="0" destOrd="0" presId="urn:microsoft.com/office/officeart/2005/8/layout/hList3"/>
    <dgm:cxn modelId="{C8AD0302-2491-4C33-B0CC-C16B4A45F216}" srcId="{C48C0FB5-12E4-4B25-B32E-62600C9D0F6B}" destId="{C285E3CC-306A-43D2-B46D-90DE0EFEE9AB}" srcOrd="2" destOrd="0" parTransId="{1942E18C-E2F2-4A7C-B9AF-B25E0E1A6947}" sibTransId="{6A4A4D83-46AA-4388-BEEB-288D810EFE86}"/>
    <dgm:cxn modelId="{021371CF-1278-40B7-A99F-7CF261DF2BCA}" type="presOf" srcId="{D7633C3D-6FC2-45D5-B169-5BE3167E2C85}" destId="{D2B6E8ED-C475-4F87-8C49-C9AA5C712DA5}" srcOrd="0" destOrd="0" presId="urn:microsoft.com/office/officeart/2005/8/layout/hList3"/>
    <dgm:cxn modelId="{F8B85755-C036-40B7-8ED8-96E2246B150B}" type="presParOf" srcId="{FF82DC71-C3B2-4B4A-ABA8-D9ECCA705B6E}" destId="{B6E950C1-6B95-4683-8DE0-673B4CEEA6C1}" srcOrd="0" destOrd="0" presId="urn:microsoft.com/office/officeart/2005/8/layout/hList3"/>
    <dgm:cxn modelId="{8E6B0E0E-9019-47A6-8C9D-3CAA60119BCB}" type="presParOf" srcId="{FF82DC71-C3B2-4B4A-ABA8-D9ECCA705B6E}" destId="{5192A0C6-7F9A-4110-8757-957D5AB39E9C}" srcOrd="1" destOrd="0" presId="urn:microsoft.com/office/officeart/2005/8/layout/hList3"/>
    <dgm:cxn modelId="{992D79D3-CECC-43CA-806E-72FCCA5BD112}" type="presParOf" srcId="{5192A0C6-7F9A-4110-8757-957D5AB39E9C}" destId="{2601D430-6D34-4C68-946A-0DCED031649B}" srcOrd="0" destOrd="0" presId="urn:microsoft.com/office/officeart/2005/8/layout/hList3"/>
    <dgm:cxn modelId="{BBBE29DF-FD18-4B6A-AE37-464BDF6D8C17}" type="presParOf" srcId="{5192A0C6-7F9A-4110-8757-957D5AB39E9C}" destId="{D2B6E8ED-C475-4F87-8C49-C9AA5C712DA5}" srcOrd="1" destOrd="0" presId="urn:microsoft.com/office/officeart/2005/8/layout/hList3"/>
    <dgm:cxn modelId="{4C9330CE-D10A-4482-898D-8FDF2DABE9B5}" type="presParOf" srcId="{5192A0C6-7F9A-4110-8757-957D5AB39E9C}" destId="{5A514C5D-3A6F-4405-BD77-041A95F323ED}" srcOrd="2" destOrd="0" presId="urn:microsoft.com/office/officeart/2005/8/layout/hList3"/>
    <dgm:cxn modelId="{EC8B4362-AFEF-45B0-BA50-D31015ED3A47}" type="presParOf" srcId="{5192A0C6-7F9A-4110-8757-957D5AB39E9C}" destId="{6D7BA6A3-CA04-4811-A658-1854BB98EAE2}" srcOrd="3" destOrd="0" presId="urn:microsoft.com/office/officeart/2005/8/layout/hList3"/>
    <dgm:cxn modelId="{47B986D1-D903-4168-9BD6-8F254711D275}" type="presParOf" srcId="{FF82DC71-C3B2-4B4A-ABA8-D9ECCA705B6E}" destId="{DEF28BD2-9F5C-49EE-AB5A-27786EB2D4B6}" srcOrd="2" destOrd="0" presId="urn:microsoft.com/office/officeart/2005/8/layout/h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6B4192CA-8BEA-42D7-BE25-A5D2621D36E0}" type="doc">
      <dgm:prSet loTypeId="urn:microsoft.com/office/officeart/2005/8/layout/chevron1" loCatId="process" qsTypeId="urn:microsoft.com/office/officeart/2005/8/quickstyle/simple1" qsCatId="simple" csTypeId="urn:microsoft.com/office/officeart/2005/8/colors/colorful3" csCatId="colorful" phldr="1"/>
      <dgm:spPr/>
    </dgm:pt>
    <dgm:pt modelId="{41939869-0EBC-4283-B0ED-E8A3B825ACC5}">
      <dgm:prSet phldrT="[Text]"/>
      <dgm:spPr/>
      <dgm:t>
        <a:bodyPr/>
        <a:lstStyle/>
        <a:p>
          <a:r>
            <a:rPr lang="en-US" dirty="0" smtClean="0"/>
            <a:t>Before your birth</a:t>
          </a:r>
          <a:endParaRPr lang="en-US" dirty="0"/>
        </a:p>
      </dgm:t>
    </dgm:pt>
    <dgm:pt modelId="{A1CC06E9-B93F-4E63-B8D2-A67C1256B9D6}" type="parTrans" cxnId="{8E514117-AF78-4009-85C0-C604BCE2510E}">
      <dgm:prSet/>
      <dgm:spPr/>
      <dgm:t>
        <a:bodyPr/>
        <a:lstStyle/>
        <a:p>
          <a:endParaRPr lang="en-US"/>
        </a:p>
      </dgm:t>
    </dgm:pt>
    <dgm:pt modelId="{1145D801-8BD5-4783-B92D-2D0144BE8CCF}" type="sibTrans" cxnId="{8E514117-AF78-4009-85C0-C604BCE2510E}">
      <dgm:prSet/>
      <dgm:spPr/>
      <dgm:t>
        <a:bodyPr/>
        <a:lstStyle/>
        <a:p>
          <a:endParaRPr lang="en-US"/>
        </a:p>
      </dgm:t>
    </dgm:pt>
    <dgm:pt modelId="{FFBA202B-7EEE-4E65-B903-F0DDBAE6BECC}">
      <dgm:prSet phldrT="[Text]"/>
      <dgm:spPr/>
      <dgm:t>
        <a:bodyPr/>
        <a:lstStyle/>
        <a:p>
          <a:r>
            <a:rPr lang="en-US" dirty="0" smtClean="0"/>
            <a:t>Your Life</a:t>
          </a:r>
          <a:endParaRPr lang="en-US" dirty="0"/>
        </a:p>
      </dgm:t>
    </dgm:pt>
    <dgm:pt modelId="{BCFBA6E5-BCDF-4B80-911D-726FCD085677}" type="parTrans" cxnId="{34FAE749-E6FD-4D25-80CC-06A39D1803BB}">
      <dgm:prSet/>
      <dgm:spPr/>
      <dgm:t>
        <a:bodyPr/>
        <a:lstStyle/>
        <a:p>
          <a:endParaRPr lang="en-US"/>
        </a:p>
      </dgm:t>
    </dgm:pt>
    <dgm:pt modelId="{E062385C-313A-4B08-BD35-DC0695E32B01}" type="sibTrans" cxnId="{34FAE749-E6FD-4D25-80CC-06A39D1803BB}">
      <dgm:prSet/>
      <dgm:spPr/>
      <dgm:t>
        <a:bodyPr/>
        <a:lstStyle/>
        <a:p>
          <a:endParaRPr lang="en-US"/>
        </a:p>
      </dgm:t>
    </dgm:pt>
    <dgm:pt modelId="{AC78938D-FC2F-4A20-ABD3-8BF19A11D5D9}">
      <dgm:prSet phldrT="[Text]"/>
      <dgm:spPr/>
      <dgm:t>
        <a:bodyPr/>
        <a:lstStyle/>
        <a:p>
          <a:r>
            <a:rPr lang="en-US" dirty="0" smtClean="0"/>
            <a:t>After your death</a:t>
          </a:r>
          <a:endParaRPr lang="en-US" dirty="0"/>
        </a:p>
      </dgm:t>
    </dgm:pt>
    <dgm:pt modelId="{E16E8800-A3B5-4257-B87E-87ACD1CA8195}" type="parTrans" cxnId="{498E4CA1-3350-4A0C-AA31-3BAABB9C4D19}">
      <dgm:prSet/>
      <dgm:spPr/>
      <dgm:t>
        <a:bodyPr/>
        <a:lstStyle/>
        <a:p>
          <a:endParaRPr lang="en-US"/>
        </a:p>
      </dgm:t>
    </dgm:pt>
    <dgm:pt modelId="{1E58C74C-A16F-4A93-8C1B-7D669A3D7044}" type="sibTrans" cxnId="{498E4CA1-3350-4A0C-AA31-3BAABB9C4D19}">
      <dgm:prSet/>
      <dgm:spPr/>
      <dgm:t>
        <a:bodyPr/>
        <a:lstStyle/>
        <a:p>
          <a:endParaRPr lang="en-US"/>
        </a:p>
      </dgm:t>
    </dgm:pt>
    <dgm:pt modelId="{BB1289C8-A6B8-43BA-B61E-795460C49ED6}" type="pres">
      <dgm:prSet presAssocID="{6B4192CA-8BEA-42D7-BE25-A5D2621D36E0}" presName="Name0" presStyleCnt="0">
        <dgm:presLayoutVars>
          <dgm:dir/>
          <dgm:animLvl val="lvl"/>
          <dgm:resizeHandles val="exact"/>
        </dgm:presLayoutVars>
      </dgm:prSet>
      <dgm:spPr/>
    </dgm:pt>
    <dgm:pt modelId="{D857B454-F6D5-4A1B-AF15-046F6F8EC916}" type="pres">
      <dgm:prSet presAssocID="{41939869-0EBC-4283-B0ED-E8A3B825ACC5}" presName="parTxOnly" presStyleLbl="node1" presStyleIdx="0" presStyleCnt="3">
        <dgm:presLayoutVars>
          <dgm:chMax val="0"/>
          <dgm:chPref val="0"/>
          <dgm:bulletEnabled val="1"/>
        </dgm:presLayoutVars>
      </dgm:prSet>
      <dgm:spPr/>
      <dgm:t>
        <a:bodyPr/>
        <a:lstStyle/>
        <a:p>
          <a:endParaRPr lang="en-US"/>
        </a:p>
      </dgm:t>
    </dgm:pt>
    <dgm:pt modelId="{9412F190-31EB-434B-B4A4-7798FAD531C7}" type="pres">
      <dgm:prSet presAssocID="{1145D801-8BD5-4783-B92D-2D0144BE8CCF}" presName="parTxOnlySpace" presStyleCnt="0"/>
      <dgm:spPr/>
    </dgm:pt>
    <dgm:pt modelId="{EED85E5E-C0AE-4A99-8796-086704517127}" type="pres">
      <dgm:prSet presAssocID="{FFBA202B-7EEE-4E65-B903-F0DDBAE6BECC}" presName="parTxOnly" presStyleLbl="node1" presStyleIdx="1" presStyleCnt="3">
        <dgm:presLayoutVars>
          <dgm:chMax val="0"/>
          <dgm:chPref val="0"/>
          <dgm:bulletEnabled val="1"/>
        </dgm:presLayoutVars>
      </dgm:prSet>
      <dgm:spPr/>
      <dgm:t>
        <a:bodyPr/>
        <a:lstStyle/>
        <a:p>
          <a:endParaRPr lang="en-US"/>
        </a:p>
      </dgm:t>
    </dgm:pt>
    <dgm:pt modelId="{71028C40-F781-4FE8-B097-2257CE5DAC67}" type="pres">
      <dgm:prSet presAssocID="{E062385C-313A-4B08-BD35-DC0695E32B01}" presName="parTxOnlySpace" presStyleCnt="0"/>
      <dgm:spPr/>
    </dgm:pt>
    <dgm:pt modelId="{4EF8F17B-54FB-4DFC-9B02-24572560D7D4}" type="pres">
      <dgm:prSet presAssocID="{AC78938D-FC2F-4A20-ABD3-8BF19A11D5D9}" presName="parTxOnly" presStyleLbl="node1" presStyleIdx="2" presStyleCnt="3">
        <dgm:presLayoutVars>
          <dgm:chMax val="0"/>
          <dgm:chPref val="0"/>
          <dgm:bulletEnabled val="1"/>
        </dgm:presLayoutVars>
      </dgm:prSet>
      <dgm:spPr/>
      <dgm:t>
        <a:bodyPr/>
        <a:lstStyle/>
        <a:p>
          <a:endParaRPr lang="en-US"/>
        </a:p>
      </dgm:t>
    </dgm:pt>
  </dgm:ptLst>
  <dgm:cxnLst>
    <dgm:cxn modelId="{73C07902-BF59-40DF-BCBA-9446E03E051B}" type="presOf" srcId="{41939869-0EBC-4283-B0ED-E8A3B825ACC5}" destId="{D857B454-F6D5-4A1B-AF15-046F6F8EC916}" srcOrd="0" destOrd="0" presId="urn:microsoft.com/office/officeart/2005/8/layout/chevron1"/>
    <dgm:cxn modelId="{34FAE749-E6FD-4D25-80CC-06A39D1803BB}" srcId="{6B4192CA-8BEA-42D7-BE25-A5D2621D36E0}" destId="{FFBA202B-7EEE-4E65-B903-F0DDBAE6BECC}" srcOrd="1" destOrd="0" parTransId="{BCFBA6E5-BCDF-4B80-911D-726FCD085677}" sibTransId="{E062385C-313A-4B08-BD35-DC0695E32B01}"/>
    <dgm:cxn modelId="{498E4CA1-3350-4A0C-AA31-3BAABB9C4D19}" srcId="{6B4192CA-8BEA-42D7-BE25-A5D2621D36E0}" destId="{AC78938D-FC2F-4A20-ABD3-8BF19A11D5D9}" srcOrd="2" destOrd="0" parTransId="{E16E8800-A3B5-4257-B87E-87ACD1CA8195}" sibTransId="{1E58C74C-A16F-4A93-8C1B-7D669A3D7044}"/>
    <dgm:cxn modelId="{CF8C6662-A80F-4D07-A20D-2C6914E4F791}" type="presOf" srcId="{FFBA202B-7EEE-4E65-B903-F0DDBAE6BECC}" destId="{EED85E5E-C0AE-4A99-8796-086704517127}" srcOrd="0" destOrd="0" presId="urn:microsoft.com/office/officeart/2005/8/layout/chevron1"/>
    <dgm:cxn modelId="{8E514117-AF78-4009-85C0-C604BCE2510E}" srcId="{6B4192CA-8BEA-42D7-BE25-A5D2621D36E0}" destId="{41939869-0EBC-4283-B0ED-E8A3B825ACC5}" srcOrd="0" destOrd="0" parTransId="{A1CC06E9-B93F-4E63-B8D2-A67C1256B9D6}" sibTransId="{1145D801-8BD5-4783-B92D-2D0144BE8CCF}"/>
    <dgm:cxn modelId="{BCF6D550-075F-4F2E-B56A-0C2EB7EEDE66}" type="presOf" srcId="{6B4192CA-8BEA-42D7-BE25-A5D2621D36E0}" destId="{BB1289C8-A6B8-43BA-B61E-795460C49ED6}" srcOrd="0" destOrd="0" presId="urn:microsoft.com/office/officeart/2005/8/layout/chevron1"/>
    <dgm:cxn modelId="{9E5F6358-E3EE-49FE-833E-4463466A59CB}" type="presOf" srcId="{AC78938D-FC2F-4A20-ABD3-8BF19A11D5D9}" destId="{4EF8F17B-54FB-4DFC-9B02-24572560D7D4}" srcOrd="0" destOrd="0" presId="urn:microsoft.com/office/officeart/2005/8/layout/chevron1"/>
    <dgm:cxn modelId="{722860A7-DD11-408E-92DB-C4E28B7E3C44}" type="presParOf" srcId="{BB1289C8-A6B8-43BA-B61E-795460C49ED6}" destId="{D857B454-F6D5-4A1B-AF15-046F6F8EC916}" srcOrd="0" destOrd="0" presId="urn:microsoft.com/office/officeart/2005/8/layout/chevron1"/>
    <dgm:cxn modelId="{796F9C45-880F-4BCE-9123-F585A1D92C8C}" type="presParOf" srcId="{BB1289C8-A6B8-43BA-B61E-795460C49ED6}" destId="{9412F190-31EB-434B-B4A4-7798FAD531C7}" srcOrd="1" destOrd="0" presId="urn:microsoft.com/office/officeart/2005/8/layout/chevron1"/>
    <dgm:cxn modelId="{C9759DB7-73C1-496C-ACB1-B586790A6B5C}" type="presParOf" srcId="{BB1289C8-A6B8-43BA-B61E-795460C49ED6}" destId="{EED85E5E-C0AE-4A99-8796-086704517127}" srcOrd="2" destOrd="0" presId="urn:microsoft.com/office/officeart/2005/8/layout/chevron1"/>
    <dgm:cxn modelId="{4BBB59A3-EF8D-44C9-BB4D-7328AD536D9F}" type="presParOf" srcId="{BB1289C8-A6B8-43BA-B61E-795460C49ED6}" destId="{71028C40-F781-4FE8-B097-2257CE5DAC67}" srcOrd="3" destOrd="0" presId="urn:microsoft.com/office/officeart/2005/8/layout/chevron1"/>
    <dgm:cxn modelId="{FB5E2EE8-209E-4A8E-B14C-DC310E5BA3E9}" type="presParOf" srcId="{BB1289C8-A6B8-43BA-B61E-795460C49ED6}" destId="{4EF8F17B-54FB-4DFC-9B02-24572560D7D4}" srcOrd="4"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2F14601-BB43-4FA7-82D2-79EA9417B1A4}">
      <dsp:nvSpPr>
        <dsp:cNvPr id="0" name=""/>
        <dsp:cNvSpPr/>
      </dsp:nvSpPr>
      <dsp:spPr>
        <a:xfrm>
          <a:off x="1271984" y="1555"/>
          <a:ext cx="2659062" cy="1595437"/>
        </a:xfrm>
        <a:prstGeom prst="rect">
          <a:avLst/>
        </a:prstGeom>
        <a:gradFill rotWithShape="0">
          <a:gsLst>
            <a:gs pos="0">
              <a:schemeClr val="accent2">
                <a:hueOff val="0"/>
                <a:satOff val="0"/>
                <a:lumOff val="0"/>
                <a:alphaOff val="0"/>
                <a:tint val="80000"/>
                <a:satMod val="107000"/>
                <a:lumMod val="103000"/>
              </a:schemeClr>
            </a:gs>
            <a:gs pos="100000">
              <a:schemeClr val="accent2">
                <a:hueOff val="0"/>
                <a:satOff val="0"/>
                <a:lumOff val="0"/>
                <a:alphaOff val="0"/>
                <a:tint val="82000"/>
                <a:satMod val="109000"/>
                <a:lumMod val="103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8110" tIns="118110" rIns="118110" bIns="118110" numCol="1" spcCol="1270" anchor="ctr" anchorCtr="0">
          <a:noAutofit/>
        </a:bodyPr>
        <a:lstStyle/>
        <a:p>
          <a:pPr lvl="0" algn="ctr" defTabSz="1377950">
            <a:lnSpc>
              <a:spcPct val="90000"/>
            </a:lnSpc>
            <a:spcBef>
              <a:spcPct val="0"/>
            </a:spcBef>
            <a:spcAft>
              <a:spcPct val="35000"/>
            </a:spcAft>
          </a:pPr>
          <a:r>
            <a:rPr lang="en-US" altLang="zh-CN" sz="3100" kern="1200" dirty="0" smtClean="0"/>
            <a:t>Philosophy as a Way of Life</a:t>
          </a:r>
          <a:endParaRPr lang="en-US" altLang="zh-CN" sz="3100" kern="1200" dirty="0"/>
        </a:p>
      </dsp:txBody>
      <dsp:txXfrm>
        <a:off x="1271984" y="1555"/>
        <a:ext cx="2659062" cy="1595437"/>
      </dsp:txXfrm>
    </dsp:sp>
    <dsp:sp modelId="{AA0990CF-40E1-4110-ACFD-45014CDCCEF0}">
      <dsp:nvSpPr>
        <dsp:cNvPr id="0" name=""/>
        <dsp:cNvSpPr/>
      </dsp:nvSpPr>
      <dsp:spPr>
        <a:xfrm>
          <a:off x="4196953" y="1555"/>
          <a:ext cx="2659062" cy="1595437"/>
        </a:xfrm>
        <a:prstGeom prst="rect">
          <a:avLst/>
        </a:prstGeom>
        <a:gradFill rotWithShape="0">
          <a:gsLst>
            <a:gs pos="0">
              <a:schemeClr val="accent2">
                <a:hueOff val="-5175944"/>
                <a:satOff val="22930"/>
                <a:lumOff val="-8432"/>
                <a:alphaOff val="0"/>
                <a:tint val="80000"/>
                <a:satMod val="107000"/>
                <a:lumMod val="103000"/>
              </a:schemeClr>
            </a:gs>
            <a:gs pos="100000">
              <a:schemeClr val="accent2">
                <a:hueOff val="-5175944"/>
                <a:satOff val="22930"/>
                <a:lumOff val="-8432"/>
                <a:alphaOff val="0"/>
                <a:tint val="82000"/>
                <a:satMod val="109000"/>
                <a:lumMod val="103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8110" tIns="118110" rIns="118110" bIns="118110" numCol="1" spcCol="1270" anchor="ctr" anchorCtr="0">
          <a:noAutofit/>
        </a:bodyPr>
        <a:lstStyle/>
        <a:p>
          <a:pPr lvl="0" algn="ctr" defTabSz="1377950">
            <a:lnSpc>
              <a:spcPct val="90000"/>
            </a:lnSpc>
            <a:spcBef>
              <a:spcPct val="0"/>
            </a:spcBef>
            <a:spcAft>
              <a:spcPct val="35000"/>
            </a:spcAft>
          </a:pPr>
          <a:r>
            <a:rPr lang="en-US" altLang="zh-CN" sz="3100" kern="1200" dirty="0" smtClean="0"/>
            <a:t>Philosophy as the Foundation of the Sciences</a:t>
          </a:r>
          <a:endParaRPr lang="en-US" altLang="zh-CN" sz="3100" kern="1200" dirty="0"/>
        </a:p>
      </dsp:txBody>
      <dsp:txXfrm>
        <a:off x="4196953" y="1555"/>
        <a:ext cx="2659062" cy="1595437"/>
      </dsp:txXfrm>
    </dsp:sp>
    <dsp:sp modelId="{4F5C669C-738D-47FD-9801-3B6748B8E9EB}">
      <dsp:nvSpPr>
        <dsp:cNvPr id="0" name=""/>
        <dsp:cNvSpPr/>
      </dsp:nvSpPr>
      <dsp:spPr>
        <a:xfrm>
          <a:off x="2734468" y="1862899"/>
          <a:ext cx="2659062" cy="1595437"/>
        </a:xfrm>
        <a:prstGeom prst="rect">
          <a:avLst/>
        </a:prstGeom>
        <a:gradFill rotWithShape="0">
          <a:gsLst>
            <a:gs pos="0">
              <a:schemeClr val="accent2">
                <a:hueOff val="-10351888"/>
                <a:satOff val="45859"/>
                <a:lumOff val="-16864"/>
                <a:alphaOff val="0"/>
                <a:tint val="80000"/>
                <a:satMod val="107000"/>
                <a:lumMod val="103000"/>
              </a:schemeClr>
            </a:gs>
            <a:gs pos="100000">
              <a:schemeClr val="accent2">
                <a:hueOff val="-10351888"/>
                <a:satOff val="45859"/>
                <a:lumOff val="-16864"/>
                <a:alphaOff val="0"/>
                <a:tint val="82000"/>
                <a:satMod val="109000"/>
                <a:lumMod val="103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8110" tIns="118110" rIns="118110" bIns="118110" numCol="1" spcCol="1270" anchor="ctr" anchorCtr="0">
          <a:noAutofit/>
        </a:bodyPr>
        <a:lstStyle/>
        <a:p>
          <a:pPr lvl="0" algn="ctr" defTabSz="1377950">
            <a:lnSpc>
              <a:spcPct val="90000"/>
            </a:lnSpc>
            <a:spcBef>
              <a:spcPct val="0"/>
            </a:spcBef>
            <a:spcAft>
              <a:spcPct val="35000"/>
            </a:spcAft>
          </a:pPr>
          <a:r>
            <a:rPr lang="en-US" altLang="zh-CN" sz="3100" kern="1200" dirty="0" smtClean="0"/>
            <a:t>Philosophy as Conceptual Analysis</a:t>
          </a:r>
          <a:endParaRPr lang="en-US" altLang="zh-CN" sz="3100" kern="1200" dirty="0"/>
        </a:p>
      </dsp:txBody>
      <dsp:txXfrm>
        <a:off x="2734468" y="1862899"/>
        <a:ext cx="2659062" cy="1595437"/>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57B454-F6D5-4A1B-AF15-046F6F8EC916}">
      <dsp:nvSpPr>
        <dsp:cNvPr id="0" name=""/>
        <dsp:cNvSpPr/>
      </dsp:nvSpPr>
      <dsp:spPr>
        <a:xfrm>
          <a:off x="2856" y="1437549"/>
          <a:ext cx="3480254" cy="1392101"/>
        </a:xfrm>
        <a:prstGeom prst="chevron">
          <a:avLst/>
        </a:prstGeom>
        <a:solidFill>
          <a:schemeClr val="accent3"/>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0033" tIns="86678" rIns="86678" bIns="86678" numCol="1" spcCol="1270" anchor="ctr" anchorCtr="0">
          <a:noAutofit/>
        </a:bodyPr>
        <a:lstStyle/>
        <a:p>
          <a:pPr lvl="0" algn="ctr" defTabSz="2889250">
            <a:lnSpc>
              <a:spcPct val="90000"/>
            </a:lnSpc>
            <a:spcBef>
              <a:spcPct val="0"/>
            </a:spcBef>
            <a:spcAft>
              <a:spcPct val="35000"/>
            </a:spcAft>
          </a:pPr>
          <a:r>
            <a:rPr lang="en-US" sz="6500" kern="1200" dirty="0" smtClean="0"/>
            <a:t>X</a:t>
          </a:r>
          <a:endParaRPr lang="en-US" sz="6500" kern="1200" dirty="0"/>
        </a:p>
      </dsp:txBody>
      <dsp:txXfrm>
        <a:off x="698907" y="1437549"/>
        <a:ext cx="2088153" cy="1392101"/>
      </dsp:txXfrm>
    </dsp:sp>
    <dsp:sp modelId="{EED85E5E-C0AE-4A99-8796-086704517127}">
      <dsp:nvSpPr>
        <dsp:cNvPr id="0" name=""/>
        <dsp:cNvSpPr/>
      </dsp:nvSpPr>
      <dsp:spPr>
        <a:xfrm>
          <a:off x="3135085" y="1437549"/>
          <a:ext cx="3480254" cy="1392101"/>
        </a:xfrm>
        <a:prstGeom prst="chevron">
          <a:avLst/>
        </a:prstGeom>
        <a:solidFill>
          <a:schemeClr val="accent3">
            <a:hueOff val="1554279"/>
            <a:satOff val="-22994"/>
            <a:lumOff val="4314"/>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6017" tIns="45339" rIns="45339" bIns="45339" numCol="1" spcCol="1270" anchor="ctr" anchorCtr="0">
          <a:noAutofit/>
        </a:bodyPr>
        <a:lstStyle/>
        <a:p>
          <a:pPr lvl="0" algn="ctr" defTabSz="1511300">
            <a:lnSpc>
              <a:spcPct val="90000"/>
            </a:lnSpc>
            <a:spcBef>
              <a:spcPct val="0"/>
            </a:spcBef>
            <a:spcAft>
              <a:spcPct val="35000"/>
            </a:spcAft>
          </a:pPr>
          <a:r>
            <a:rPr lang="en-US" sz="3400" kern="1200" dirty="0" smtClean="0"/>
            <a:t>Your Life</a:t>
          </a:r>
          <a:endParaRPr lang="en-US" sz="3400" kern="1200" dirty="0"/>
        </a:p>
      </dsp:txBody>
      <dsp:txXfrm>
        <a:off x="3831136" y="1437549"/>
        <a:ext cx="2088153" cy="1392101"/>
      </dsp:txXfrm>
    </dsp:sp>
    <dsp:sp modelId="{4EF8F17B-54FB-4DFC-9B02-24572560D7D4}">
      <dsp:nvSpPr>
        <dsp:cNvPr id="0" name=""/>
        <dsp:cNvSpPr/>
      </dsp:nvSpPr>
      <dsp:spPr>
        <a:xfrm>
          <a:off x="6267314" y="1437549"/>
          <a:ext cx="3480254" cy="1392101"/>
        </a:xfrm>
        <a:prstGeom prst="chevron">
          <a:avLst/>
        </a:prstGeom>
        <a:solidFill>
          <a:schemeClr val="accent3"/>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0033" tIns="86678" rIns="86678" bIns="86678" numCol="1" spcCol="1270" anchor="ctr" anchorCtr="0">
          <a:noAutofit/>
        </a:bodyPr>
        <a:lstStyle/>
        <a:p>
          <a:pPr lvl="0" algn="ctr" defTabSz="2889250">
            <a:lnSpc>
              <a:spcPct val="90000"/>
            </a:lnSpc>
            <a:spcBef>
              <a:spcPct val="0"/>
            </a:spcBef>
            <a:spcAft>
              <a:spcPct val="35000"/>
            </a:spcAft>
          </a:pPr>
          <a:r>
            <a:rPr lang="en-US" sz="6500" kern="1200" dirty="0" smtClean="0"/>
            <a:t>Z</a:t>
          </a:r>
          <a:endParaRPr lang="en-US" sz="6500" kern="1200" dirty="0"/>
        </a:p>
      </dsp:txBody>
      <dsp:txXfrm>
        <a:off x="6963365" y="1437549"/>
        <a:ext cx="2088153" cy="1392101"/>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57B454-F6D5-4A1B-AF15-046F6F8EC916}">
      <dsp:nvSpPr>
        <dsp:cNvPr id="0" name=""/>
        <dsp:cNvSpPr/>
      </dsp:nvSpPr>
      <dsp:spPr>
        <a:xfrm>
          <a:off x="2856" y="1437549"/>
          <a:ext cx="3480254" cy="1392101"/>
        </a:xfrm>
        <a:prstGeom prst="chevron">
          <a:avLst/>
        </a:prstGeom>
        <a:solidFill>
          <a:schemeClr val="accent3"/>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0033" tIns="86678" rIns="86678" bIns="86678" numCol="1" spcCol="1270" anchor="ctr" anchorCtr="0">
          <a:noAutofit/>
        </a:bodyPr>
        <a:lstStyle/>
        <a:p>
          <a:pPr lvl="0" algn="ctr" defTabSz="2889250">
            <a:lnSpc>
              <a:spcPct val="90000"/>
            </a:lnSpc>
            <a:spcBef>
              <a:spcPct val="0"/>
            </a:spcBef>
            <a:spcAft>
              <a:spcPct val="35000"/>
            </a:spcAft>
          </a:pPr>
          <a:r>
            <a:rPr lang="en-US" sz="6500" kern="1200" dirty="0" smtClean="0"/>
            <a:t>X</a:t>
          </a:r>
          <a:endParaRPr lang="en-US" sz="6500" kern="1200" dirty="0"/>
        </a:p>
      </dsp:txBody>
      <dsp:txXfrm>
        <a:off x="698907" y="1437549"/>
        <a:ext cx="2088153" cy="1392101"/>
      </dsp:txXfrm>
    </dsp:sp>
    <dsp:sp modelId="{EED85E5E-C0AE-4A99-8796-086704517127}">
      <dsp:nvSpPr>
        <dsp:cNvPr id="0" name=""/>
        <dsp:cNvSpPr/>
      </dsp:nvSpPr>
      <dsp:spPr>
        <a:xfrm>
          <a:off x="3135085" y="1437549"/>
          <a:ext cx="3480254" cy="1392101"/>
        </a:xfrm>
        <a:prstGeom prst="chevron">
          <a:avLst/>
        </a:prstGeom>
        <a:solidFill>
          <a:schemeClr val="accent3">
            <a:hueOff val="1554279"/>
            <a:satOff val="-22994"/>
            <a:lumOff val="4314"/>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6017" tIns="45339" rIns="45339" bIns="45339" numCol="1" spcCol="1270" anchor="ctr" anchorCtr="0">
          <a:noAutofit/>
        </a:bodyPr>
        <a:lstStyle/>
        <a:p>
          <a:pPr lvl="0" algn="ctr" defTabSz="1511300">
            <a:lnSpc>
              <a:spcPct val="90000"/>
            </a:lnSpc>
            <a:spcBef>
              <a:spcPct val="0"/>
            </a:spcBef>
            <a:spcAft>
              <a:spcPct val="35000"/>
            </a:spcAft>
          </a:pPr>
          <a:r>
            <a:rPr lang="en-US" sz="3400" kern="1200" dirty="0" smtClean="0"/>
            <a:t>Your Life</a:t>
          </a:r>
          <a:endParaRPr lang="en-US" sz="3400" kern="1200" dirty="0"/>
        </a:p>
      </dsp:txBody>
      <dsp:txXfrm>
        <a:off x="3831136" y="1437549"/>
        <a:ext cx="2088153" cy="1392101"/>
      </dsp:txXfrm>
    </dsp:sp>
    <dsp:sp modelId="{4EF8F17B-54FB-4DFC-9B02-24572560D7D4}">
      <dsp:nvSpPr>
        <dsp:cNvPr id="0" name=""/>
        <dsp:cNvSpPr/>
      </dsp:nvSpPr>
      <dsp:spPr>
        <a:xfrm>
          <a:off x="6267314" y="1437549"/>
          <a:ext cx="3480254" cy="1392101"/>
        </a:xfrm>
        <a:prstGeom prst="chevron">
          <a:avLst/>
        </a:prstGeom>
        <a:solidFill>
          <a:schemeClr val="accent3"/>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0033" tIns="86678" rIns="86678" bIns="86678" numCol="1" spcCol="1270" anchor="ctr" anchorCtr="0">
          <a:noAutofit/>
        </a:bodyPr>
        <a:lstStyle/>
        <a:p>
          <a:pPr lvl="0" algn="ctr" defTabSz="2889250">
            <a:lnSpc>
              <a:spcPct val="90000"/>
            </a:lnSpc>
            <a:spcBef>
              <a:spcPct val="0"/>
            </a:spcBef>
            <a:spcAft>
              <a:spcPct val="35000"/>
            </a:spcAft>
          </a:pPr>
          <a:r>
            <a:rPr lang="en-US" sz="6500" kern="1200" dirty="0" smtClean="0"/>
            <a:t>Z</a:t>
          </a:r>
          <a:endParaRPr lang="en-US" sz="6500" kern="1200" dirty="0"/>
        </a:p>
      </dsp:txBody>
      <dsp:txXfrm>
        <a:off x="6963365" y="1437549"/>
        <a:ext cx="2088153" cy="1392101"/>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57B454-F6D5-4A1B-AF15-046F6F8EC916}">
      <dsp:nvSpPr>
        <dsp:cNvPr id="0" name=""/>
        <dsp:cNvSpPr/>
      </dsp:nvSpPr>
      <dsp:spPr>
        <a:xfrm>
          <a:off x="2857" y="1437367"/>
          <a:ext cx="3481160" cy="1392464"/>
        </a:xfrm>
        <a:prstGeom prst="chevron">
          <a:avLst/>
        </a:prstGeom>
        <a:solidFill>
          <a:schemeClr val="accent3"/>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0033" tIns="86678" rIns="86678" bIns="86678" numCol="1" spcCol="1270" anchor="ctr" anchorCtr="0">
          <a:noAutofit/>
        </a:bodyPr>
        <a:lstStyle/>
        <a:p>
          <a:pPr lvl="0" algn="ctr" defTabSz="2889250">
            <a:lnSpc>
              <a:spcPct val="90000"/>
            </a:lnSpc>
            <a:spcBef>
              <a:spcPct val="0"/>
            </a:spcBef>
            <a:spcAft>
              <a:spcPct val="35000"/>
            </a:spcAft>
          </a:pPr>
          <a:r>
            <a:rPr lang="en-US" sz="6500" kern="1200" dirty="0" smtClean="0"/>
            <a:t>X</a:t>
          </a:r>
          <a:endParaRPr lang="en-US" sz="6500" kern="1200" dirty="0"/>
        </a:p>
      </dsp:txBody>
      <dsp:txXfrm>
        <a:off x="699089" y="1437367"/>
        <a:ext cx="2088696" cy="1392464"/>
      </dsp:txXfrm>
    </dsp:sp>
    <dsp:sp modelId="{EED85E5E-C0AE-4A99-8796-086704517127}">
      <dsp:nvSpPr>
        <dsp:cNvPr id="0" name=""/>
        <dsp:cNvSpPr/>
      </dsp:nvSpPr>
      <dsp:spPr>
        <a:xfrm>
          <a:off x="3135902" y="1437367"/>
          <a:ext cx="3481160" cy="1392464"/>
        </a:xfrm>
        <a:prstGeom prst="chevron">
          <a:avLst/>
        </a:prstGeom>
        <a:solidFill>
          <a:schemeClr val="accent3">
            <a:hueOff val="1554279"/>
            <a:satOff val="-22994"/>
            <a:lumOff val="4314"/>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6017" tIns="45339" rIns="45339" bIns="45339" numCol="1" spcCol="1270" anchor="ctr" anchorCtr="0">
          <a:noAutofit/>
        </a:bodyPr>
        <a:lstStyle/>
        <a:p>
          <a:pPr lvl="0" algn="ctr" defTabSz="1511300">
            <a:lnSpc>
              <a:spcPct val="90000"/>
            </a:lnSpc>
            <a:spcBef>
              <a:spcPct val="0"/>
            </a:spcBef>
            <a:spcAft>
              <a:spcPct val="35000"/>
            </a:spcAft>
          </a:pPr>
          <a:r>
            <a:rPr lang="en-US" sz="3400" kern="1200" dirty="0" smtClean="0"/>
            <a:t>Your Life</a:t>
          </a:r>
          <a:endParaRPr lang="en-US" sz="3400" kern="1200" dirty="0"/>
        </a:p>
      </dsp:txBody>
      <dsp:txXfrm>
        <a:off x="3832134" y="1437367"/>
        <a:ext cx="2088696" cy="1392464"/>
      </dsp:txXfrm>
    </dsp:sp>
    <dsp:sp modelId="{4EF8F17B-54FB-4DFC-9B02-24572560D7D4}">
      <dsp:nvSpPr>
        <dsp:cNvPr id="0" name=""/>
        <dsp:cNvSpPr/>
      </dsp:nvSpPr>
      <dsp:spPr>
        <a:xfrm>
          <a:off x="6268946" y="1437367"/>
          <a:ext cx="3481160" cy="1392464"/>
        </a:xfrm>
        <a:prstGeom prst="chevron">
          <a:avLst/>
        </a:prstGeom>
        <a:solidFill>
          <a:srgbClr val="0070C0"/>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0033" tIns="86678" rIns="86678" bIns="86678" numCol="1" spcCol="1270" anchor="ctr" anchorCtr="0">
          <a:noAutofit/>
        </a:bodyPr>
        <a:lstStyle/>
        <a:p>
          <a:pPr lvl="0" algn="ctr" defTabSz="2889250">
            <a:lnSpc>
              <a:spcPct val="90000"/>
            </a:lnSpc>
            <a:spcBef>
              <a:spcPct val="0"/>
            </a:spcBef>
            <a:spcAft>
              <a:spcPct val="35000"/>
            </a:spcAft>
          </a:pPr>
          <a:r>
            <a:rPr lang="en-US" sz="6500" kern="1200" dirty="0" smtClean="0"/>
            <a:t>Z</a:t>
          </a:r>
          <a:endParaRPr lang="en-US" sz="6500" kern="1200" dirty="0"/>
        </a:p>
      </dsp:txBody>
      <dsp:txXfrm>
        <a:off x="6965178" y="1437367"/>
        <a:ext cx="2088696" cy="1392464"/>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57B454-F6D5-4A1B-AF15-046F6F8EC916}">
      <dsp:nvSpPr>
        <dsp:cNvPr id="0" name=""/>
        <dsp:cNvSpPr/>
      </dsp:nvSpPr>
      <dsp:spPr>
        <a:xfrm>
          <a:off x="2857" y="1437367"/>
          <a:ext cx="3481160" cy="1392464"/>
        </a:xfrm>
        <a:prstGeom prst="chevron">
          <a:avLst/>
        </a:prstGeom>
        <a:solidFill>
          <a:schemeClr val="accent3"/>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0033" tIns="86678" rIns="86678" bIns="86678" numCol="1" spcCol="1270" anchor="ctr" anchorCtr="0">
          <a:noAutofit/>
        </a:bodyPr>
        <a:lstStyle/>
        <a:p>
          <a:pPr lvl="0" algn="ctr" defTabSz="2889250">
            <a:lnSpc>
              <a:spcPct val="90000"/>
            </a:lnSpc>
            <a:spcBef>
              <a:spcPct val="0"/>
            </a:spcBef>
            <a:spcAft>
              <a:spcPct val="35000"/>
            </a:spcAft>
          </a:pPr>
          <a:r>
            <a:rPr lang="en-US" sz="6500" kern="1200" dirty="0" smtClean="0"/>
            <a:t>X</a:t>
          </a:r>
          <a:endParaRPr lang="en-US" sz="6500" kern="1200" dirty="0"/>
        </a:p>
      </dsp:txBody>
      <dsp:txXfrm>
        <a:off x="699089" y="1437367"/>
        <a:ext cx="2088696" cy="1392464"/>
      </dsp:txXfrm>
    </dsp:sp>
    <dsp:sp modelId="{EED85E5E-C0AE-4A99-8796-086704517127}">
      <dsp:nvSpPr>
        <dsp:cNvPr id="0" name=""/>
        <dsp:cNvSpPr/>
      </dsp:nvSpPr>
      <dsp:spPr>
        <a:xfrm>
          <a:off x="3135902" y="1437367"/>
          <a:ext cx="3481160" cy="1392464"/>
        </a:xfrm>
        <a:prstGeom prst="chevron">
          <a:avLst/>
        </a:prstGeom>
        <a:solidFill>
          <a:schemeClr val="accent3">
            <a:hueOff val="1554279"/>
            <a:satOff val="-22994"/>
            <a:lumOff val="4314"/>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6017" tIns="45339" rIns="45339" bIns="45339" numCol="1" spcCol="1270" anchor="ctr" anchorCtr="0">
          <a:noAutofit/>
        </a:bodyPr>
        <a:lstStyle/>
        <a:p>
          <a:pPr lvl="0" algn="ctr" defTabSz="1511300">
            <a:lnSpc>
              <a:spcPct val="90000"/>
            </a:lnSpc>
            <a:spcBef>
              <a:spcPct val="0"/>
            </a:spcBef>
            <a:spcAft>
              <a:spcPct val="35000"/>
            </a:spcAft>
          </a:pPr>
          <a:r>
            <a:rPr lang="en-US" sz="3400" kern="1200" dirty="0" smtClean="0"/>
            <a:t>Your Life</a:t>
          </a:r>
          <a:endParaRPr lang="en-US" sz="3400" kern="1200" dirty="0"/>
        </a:p>
      </dsp:txBody>
      <dsp:txXfrm>
        <a:off x="3832134" y="1437367"/>
        <a:ext cx="2088696" cy="1392464"/>
      </dsp:txXfrm>
    </dsp:sp>
    <dsp:sp modelId="{4EF8F17B-54FB-4DFC-9B02-24572560D7D4}">
      <dsp:nvSpPr>
        <dsp:cNvPr id="0" name=""/>
        <dsp:cNvSpPr/>
      </dsp:nvSpPr>
      <dsp:spPr>
        <a:xfrm>
          <a:off x="6268946" y="1437367"/>
          <a:ext cx="3481160" cy="1392464"/>
        </a:xfrm>
        <a:prstGeom prst="chevron">
          <a:avLst/>
        </a:prstGeom>
        <a:solidFill>
          <a:srgbClr val="0070C0"/>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0033" tIns="86678" rIns="86678" bIns="86678" numCol="1" spcCol="1270" anchor="ctr" anchorCtr="0">
          <a:noAutofit/>
        </a:bodyPr>
        <a:lstStyle/>
        <a:p>
          <a:pPr lvl="0" algn="ctr" defTabSz="2889250">
            <a:lnSpc>
              <a:spcPct val="90000"/>
            </a:lnSpc>
            <a:spcBef>
              <a:spcPct val="0"/>
            </a:spcBef>
            <a:spcAft>
              <a:spcPct val="35000"/>
            </a:spcAft>
          </a:pPr>
          <a:r>
            <a:rPr lang="en-US" sz="6500" kern="1200" dirty="0" smtClean="0"/>
            <a:t>Z</a:t>
          </a:r>
          <a:endParaRPr lang="en-US" sz="6500" kern="1200" dirty="0"/>
        </a:p>
      </dsp:txBody>
      <dsp:txXfrm>
        <a:off x="6965178" y="1437367"/>
        <a:ext cx="2088696" cy="139246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8296334-B704-4D1B-9092-504879196C4E}">
      <dsp:nvSpPr>
        <dsp:cNvPr id="0" name=""/>
        <dsp:cNvSpPr/>
      </dsp:nvSpPr>
      <dsp:spPr>
        <a:xfrm>
          <a:off x="923228" y="1715"/>
          <a:ext cx="2202601" cy="1321561"/>
        </a:xfrm>
        <a:prstGeom prst="rect">
          <a:avLst/>
        </a:prstGeom>
        <a:gradFill rotWithShape="0">
          <a:gsLst>
            <a:gs pos="0">
              <a:schemeClr val="accent2">
                <a:hueOff val="0"/>
                <a:satOff val="0"/>
                <a:lumOff val="0"/>
                <a:alphaOff val="0"/>
                <a:tint val="80000"/>
                <a:satMod val="107000"/>
                <a:lumMod val="103000"/>
              </a:schemeClr>
            </a:gs>
            <a:gs pos="100000">
              <a:schemeClr val="accent2">
                <a:hueOff val="0"/>
                <a:satOff val="0"/>
                <a:lumOff val="0"/>
                <a:alphaOff val="0"/>
                <a:tint val="82000"/>
                <a:satMod val="109000"/>
                <a:lumMod val="103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altLang="zh-CN" sz="1600" i="1" kern="1200" dirty="0" smtClean="0"/>
            <a:t>1. Goal of Philosophy</a:t>
          </a:r>
          <a:r>
            <a:rPr lang="en-US" altLang="zh-CN" sz="1600" kern="1200" dirty="0" smtClean="0"/>
            <a:t>: </a:t>
          </a:r>
        </a:p>
        <a:p>
          <a:pPr lvl="0" algn="ctr" defTabSz="711200">
            <a:lnSpc>
              <a:spcPct val="90000"/>
            </a:lnSpc>
            <a:spcBef>
              <a:spcPct val="0"/>
            </a:spcBef>
            <a:spcAft>
              <a:spcPct val="35000"/>
            </a:spcAft>
          </a:pPr>
          <a:r>
            <a:rPr lang="en-US" altLang="zh-CN" sz="1600" kern="1200" dirty="0" smtClean="0"/>
            <a:t>Self-Transformation</a:t>
          </a:r>
          <a:endParaRPr lang="en-US" altLang="zh-CN" sz="1600" kern="1200" dirty="0"/>
        </a:p>
      </dsp:txBody>
      <dsp:txXfrm>
        <a:off x="923228" y="1715"/>
        <a:ext cx="2202601" cy="1321561"/>
      </dsp:txXfrm>
    </dsp:sp>
    <dsp:sp modelId="{704E747A-4279-4DC2-A539-63F382B39920}">
      <dsp:nvSpPr>
        <dsp:cNvPr id="0" name=""/>
        <dsp:cNvSpPr/>
      </dsp:nvSpPr>
      <dsp:spPr>
        <a:xfrm>
          <a:off x="3346090" y="1715"/>
          <a:ext cx="2202601" cy="1321561"/>
        </a:xfrm>
        <a:prstGeom prst="rect">
          <a:avLst/>
        </a:prstGeom>
        <a:gradFill rotWithShape="0">
          <a:gsLst>
            <a:gs pos="0">
              <a:schemeClr val="accent2">
                <a:hueOff val="-3450629"/>
                <a:satOff val="15286"/>
                <a:lumOff val="-5621"/>
                <a:alphaOff val="0"/>
                <a:tint val="80000"/>
                <a:satMod val="107000"/>
                <a:lumMod val="103000"/>
              </a:schemeClr>
            </a:gs>
            <a:gs pos="100000">
              <a:schemeClr val="accent2">
                <a:hueOff val="-3450629"/>
                <a:satOff val="15286"/>
                <a:lumOff val="-5621"/>
                <a:alphaOff val="0"/>
                <a:tint val="82000"/>
                <a:satMod val="109000"/>
                <a:lumMod val="103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altLang="zh-CN" sz="1600" i="1" kern="1200" dirty="0" smtClean="0"/>
            <a:t>2. Setting of Philosophy</a:t>
          </a:r>
          <a:r>
            <a:rPr lang="en-US" altLang="zh-CN" sz="1600" kern="1200" dirty="0" smtClean="0"/>
            <a:t>: </a:t>
          </a:r>
        </a:p>
        <a:p>
          <a:pPr lvl="0" algn="ctr" defTabSz="711200">
            <a:lnSpc>
              <a:spcPct val="90000"/>
            </a:lnSpc>
            <a:spcBef>
              <a:spcPct val="0"/>
            </a:spcBef>
            <a:spcAft>
              <a:spcPct val="35000"/>
            </a:spcAft>
          </a:pPr>
          <a:r>
            <a:rPr lang="en-US" altLang="zh-CN" sz="1600" kern="1200" dirty="0" smtClean="0"/>
            <a:t>Practiced in a Group or School</a:t>
          </a:r>
        </a:p>
      </dsp:txBody>
      <dsp:txXfrm>
        <a:off x="3346090" y="1715"/>
        <a:ext cx="2202601" cy="1321561"/>
      </dsp:txXfrm>
    </dsp:sp>
    <dsp:sp modelId="{162D0233-AA12-4A53-9BF5-24370962DEEB}">
      <dsp:nvSpPr>
        <dsp:cNvPr id="0" name=""/>
        <dsp:cNvSpPr/>
      </dsp:nvSpPr>
      <dsp:spPr>
        <a:xfrm>
          <a:off x="923228" y="1543536"/>
          <a:ext cx="2202601" cy="1321561"/>
        </a:xfrm>
        <a:prstGeom prst="rect">
          <a:avLst/>
        </a:prstGeom>
        <a:gradFill rotWithShape="0">
          <a:gsLst>
            <a:gs pos="0">
              <a:schemeClr val="accent2">
                <a:hueOff val="-6901259"/>
                <a:satOff val="30573"/>
                <a:lumOff val="-11243"/>
                <a:alphaOff val="0"/>
                <a:tint val="80000"/>
                <a:satMod val="107000"/>
                <a:lumMod val="103000"/>
              </a:schemeClr>
            </a:gs>
            <a:gs pos="100000">
              <a:schemeClr val="accent2">
                <a:hueOff val="-6901259"/>
                <a:satOff val="30573"/>
                <a:lumOff val="-11243"/>
                <a:alphaOff val="0"/>
                <a:tint val="82000"/>
                <a:satMod val="109000"/>
                <a:lumMod val="103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altLang="zh-CN" sz="1600" i="1" kern="1200" dirty="0" smtClean="0"/>
            <a:t>3. Psychological Assumption</a:t>
          </a:r>
          <a:r>
            <a:rPr lang="en-US" altLang="zh-CN" sz="1600" kern="1200" dirty="0" smtClean="0"/>
            <a:t>: </a:t>
          </a:r>
        </a:p>
        <a:p>
          <a:pPr lvl="0" algn="ctr" defTabSz="711200">
            <a:lnSpc>
              <a:spcPct val="90000"/>
            </a:lnSpc>
            <a:spcBef>
              <a:spcPct val="0"/>
            </a:spcBef>
            <a:spcAft>
              <a:spcPct val="35000"/>
            </a:spcAft>
          </a:pPr>
          <a:r>
            <a:rPr lang="en-US" altLang="zh-CN" sz="1600" kern="1200" dirty="0" smtClean="0"/>
            <a:t>Philosophical training can lead to a change in human beings.</a:t>
          </a:r>
          <a:endParaRPr lang="en-US" altLang="zh-CN" sz="1600" kern="1200" dirty="0"/>
        </a:p>
      </dsp:txBody>
      <dsp:txXfrm>
        <a:off x="923228" y="1543536"/>
        <a:ext cx="2202601" cy="1321561"/>
      </dsp:txXfrm>
    </dsp:sp>
    <dsp:sp modelId="{16347133-2E14-4ECD-A9BE-04AD2B0DECC1}">
      <dsp:nvSpPr>
        <dsp:cNvPr id="0" name=""/>
        <dsp:cNvSpPr/>
      </dsp:nvSpPr>
      <dsp:spPr>
        <a:xfrm>
          <a:off x="3346090" y="1543536"/>
          <a:ext cx="2202601" cy="1321561"/>
        </a:xfrm>
        <a:prstGeom prst="rect">
          <a:avLst/>
        </a:prstGeom>
        <a:gradFill rotWithShape="0">
          <a:gsLst>
            <a:gs pos="0">
              <a:schemeClr val="accent2">
                <a:hueOff val="-10351888"/>
                <a:satOff val="45859"/>
                <a:lumOff val="-16864"/>
                <a:alphaOff val="0"/>
                <a:tint val="80000"/>
                <a:satMod val="107000"/>
                <a:lumMod val="103000"/>
              </a:schemeClr>
            </a:gs>
            <a:gs pos="100000">
              <a:schemeClr val="accent2">
                <a:hueOff val="-10351888"/>
                <a:satOff val="45859"/>
                <a:lumOff val="-16864"/>
                <a:alphaOff val="0"/>
                <a:tint val="82000"/>
                <a:satMod val="109000"/>
                <a:lumMod val="103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altLang="zh-CN" sz="1600" i="1" kern="1200" dirty="0" smtClean="0"/>
            <a:t>4. Metaphysical Context</a:t>
          </a:r>
          <a:r>
            <a:rPr lang="en-US" altLang="zh-CN" sz="1600" kern="1200" dirty="0" smtClean="0"/>
            <a:t>: </a:t>
          </a:r>
        </a:p>
        <a:p>
          <a:pPr lvl="0" algn="ctr" defTabSz="711200">
            <a:lnSpc>
              <a:spcPct val="90000"/>
            </a:lnSpc>
            <a:spcBef>
              <a:spcPct val="0"/>
            </a:spcBef>
            <a:spcAft>
              <a:spcPct val="35000"/>
            </a:spcAft>
          </a:pPr>
          <a:r>
            <a:rPr lang="en-US" altLang="zh-CN" sz="1600" kern="1200" dirty="0" smtClean="0"/>
            <a:t>Philosophers should cultivate ‘cosmic consciousness’</a:t>
          </a:r>
          <a:endParaRPr lang="en-US" altLang="zh-CN" sz="1600" kern="1200" dirty="0"/>
        </a:p>
      </dsp:txBody>
      <dsp:txXfrm>
        <a:off x="3346090" y="1543536"/>
        <a:ext cx="2202601" cy="132156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EAEF9A4-90CA-4060-8C2E-BD1079B98AAD}">
      <dsp:nvSpPr>
        <dsp:cNvPr id="0" name=""/>
        <dsp:cNvSpPr/>
      </dsp:nvSpPr>
      <dsp:spPr>
        <a:xfrm>
          <a:off x="17145" y="483"/>
          <a:ext cx="2160269" cy="1296162"/>
        </a:xfrm>
        <a:prstGeom prst="rect">
          <a:avLst/>
        </a:prstGeom>
        <a:gradFill rotWithShape="0">
          <a:gsLst>
            <a:gs pos="0">
              <a:schemeClr val="accent1">
                <a:hueOff val="0"/>
                <a:satOff val="0"/>
                <a:lumOff val="0"/>
                <a:alphaOff val="0"/>
                <a:tint val="80000"/>
                <a:satMod val="107000"/>
                <a:lumMod val="103000"/>
              </a:schemeClr>
            </a:gs>
            <a:gs pos="100000">
              <a:schemeClr val="accent1">
                <a:hueOff val="0"/>
                <a:satOff val="0"/>
                <a:lumOff val="0"/>
                <a:alphaOff val="0"/>
                <a:tint val="82000"/>
                <a:satMod val="109000"/>
                <a:lumMod val="103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altLang="zh-CN" sz="1600" i="1" kern="1200" dirty="0" smtClean="0"/>
            <a:t>5. Living according to Reason </a:t>
          </a:r>
        </a:p>
        <a:p>
          <a:pPr lvl="0" algn="ctr" defTabSz="711200">
            <a:lnSpc>
              <a:spcPct val="90000"/>
            </a:lnSpc>
            <a:spcBef>
              <a:spcPct val="0"/>
            </a:spcBef>
            <a:spcAft>
              <a:spcPct val="35000"/>
            </a:spcAft>
          </a:pPr>
          <a:r>
            <a:rPr lang="en-US" altLang="zh-CN" sz="1600" kern="1200" dirty="0" smtClean="0"/>
            <a:t>Conducing one’s life according to reason (not custom or </a:t>
          </a:r>
          <a:r>
            <a:rPr lang="en-US" altLang="zh-CN" sz="1600" kern="1200" smtClean="0"/>
            <a:t>religion)</a:t>
          </a:r>
          <a:endParaRPr lang="en-US" altLang="zh-CN" sz="1600" kern="1200" dirty="0"/>
        </a:p>
      </dsp:txBody>
      <dsp:txXfrm>
        <a:off x="17145" y="483"/>
        <a:ext cx="2160269" cy="129616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BCCECB-D6B1-4206-9B56-44C9C93C2967}">
      <dsp:nvSpPr>
        <dsp:cNvPr id="0" name=""/>
        <dsp:cNvSpPr/>
      </dsp:nvSpPr>
      <dsp:spPr>
        <a:xfrm>
          <a:off x="48319" y="232"/>
          <a:ext cx="2385776" cy="1431466"/>
        </a:xfrm>
        <a:prstGeom prst="rect">
          <a:avLst/>
        </a:prstGeom>
        <a:gradFill rotWithShape="0">
          <a:gsLst>
            <a:gs pos="0">
              <a:schemeClr val="accent2">
                <a:hueOff val="0"/>
                <a:satOff val="0"/>
                <a:lumOff val="0"/>
                <a:alphaOff val="0"/>
                <a:tint val="80000"/>
                <a:satMod val="107000"/>
                <a:lumMod val="103000"/>
              </a:schemeClr>
            </a:gs>
            <a:gs pos="100000">
              <a:schemeClr val="accent2">
                <a:hueOff val="0"/>
                <a:satOff val="0"/>
                <a:lumOff val="0"/>
                <a:alphaOff val="0"/>
                <a:tint val="82000"/>
                <a:satMod val="109000"/>
                <a:lumMod val="103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44780" tIns="144780" rIns="144780" bIns="144780" numCol="1" spcCol="1270" anchor="ctr" anchorCtr="0">
          <a:noAutofit/>
        </a:bodyPr>
        <a:lstStyle/>
        <a:p>
          <a:pPr lvl="0" algn="ctr" defTabSz="1689100">
            <a:lnSpc>
              <a:spcPct val="90000"/>
            </a:lnSpc>
            <a:spcBef>
              <a:spcPct val="0"/>
            </a:spcBef>
            <a:spcAft>
              <a:spcPct val="35000"/>
            </a:spcAft>
          </a:pPr>
          <a:r>
            <a:rPr lang="en-US" altLang="zh-CN" sz="3800" kern="1200" dirty="0" smtClean="0"/>
            <a:t>Plato’s Academy</a:t>
          </a:r>
          <a:endParaRPr lang="en-US" altLang="zh-CN" sz="3800" kern="1200" dirty="0"/>
        </a:p>
      </dsp:txBody>
      <dsp:txXfrm>
        <a:off x="48319" y="232"/>
        <a:ext cx="2385776" cy="1431466"/>
      </dsp:txXfrm>
    </dsp:sp>
    <dsp:sp modelId="{62BCD529-E262-4D5A-9023-128AF292C211}">
      <dsp:nvSpPr>
        <dsp:cNvPr id="0" name=""/>
        <dsp:cNvSpPr/>
      </dsp:nvSpPr>
      <dsp:spPr>
        <a:xfrm>
          <a:off x="2672674" y="232"/>
          <a:ext cx="2385776" cy="1431466"/>
        </a:xfrm>
        <a:prstGeom prst="rect">
          <a:avLst/>
        </a:prstGeom>
        <a:gradFill rotWithShape="0">
          <a:gsLst>
            <a:gs pos="0">
              <a:schemeClr val="accent2">
                <a:hueOff val="-2070378"/>
                <a:satOff val="9172"/>
                <a:lumOff val="-3373"/>
                <a:alphaOff val="0"/>
                <a:tint val="80000"/>
                <a:satMod val="107000"/>
                <a:lumMod val="103000"/>
              </a:schemeClr>
            </a:gs>
            <a:gs pos="100000">
              <a:schemeClr val="accent2">
                <a:hueOff val="-2070378"/>
                <a:satOff val="9172"/>
                <a:lumOff val="-3373"/>
                <a:alphaOff val="0"/>
                <a:tint val="82000"/>
                <a:satMod val="109000"/>
                <a:lumMod val="103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44780" tIns="144780" rIns="144780" bIns="144780" numCol="1" spcCol="1270" anchor="ctr" anchorCtr="0">
          <a:noAutofit/>
        </a:bodyPr>
        <a:lstStyle/>
        <a:p>
          <a:pPr lvl="0" algn="ctr" defTabSz="1689100">
            <a:lnSpc>
              <a:spcPct val="90000"/>
            </a:lnSpc>
            <a:spcBef>
              <a:spcPct val="0"/>
            </a:spcBef>
            <a:spcAft>
              <a:spcPct val="35000"/>
            </a:spcAft>
          </a:pPr>
          <a:r>
            <a:rPr lang="en-US" altLang="zh-CN" sz="3800" kern="1200" dirty="0" smtClean="0"/>
            <a:t>Aristotle’s Lyceum</a:t>
          </a:r>
          <a:endParaRPr lang="en-US" altLang="zh-CN" sz="3800" kern="1200" dirty="0"/>
        </a:p>
      </dsp:txBody>
      <dsp:txXfrm>
        <a:off x="2672674" y="232"/>
        <a:ext cx="2385776" cy="1431466"/>
      </dsp:txXfrm>
    </dsp:sp>
    <dsp:sp modelId="{DF03558A-94DD-4205-878F-3CB123870857}">
      <dsp:nvSpPr>
        <dsp:cNvPr id="0" name=""/>
        <dsp:cNvSpPr/>
      </dsp:nvSpPr>
      <dsp:spPr>
        <a:xfrm>
          <a:off x="5297028" y="232"/>
          <a:ext cx="2385776" cy="1431466"/>
        </a:xfrm>
        <a:prstGeom prst="rect">
          <a:avLst/>
        </a:prstGeom>
        <a:gradFill rotWithShape="0">
          <a:gsLst>
            <a:gs pos="0">
              <a:schemeClr val="accent2">
                <a:hueOff val="-4140755"/>
                <a:satOff val="18344"/>
                <a:lumOff val="-6746"/>
                <a:alphaOff val="0"/>
                <a:tint val="80000"/>
                <a:satMod val="107000"/>
                <a:lumMod val="103000"/>
              </a:schemeClr>
            </a:gs>
            <a:gs pos="100000">
              <a:schemeClr val="accent2">
                <a:hueOff val="-4140755"/>
                <a:satOff val="18344"/>
                <a:lumOff val="-6746"/>
                <a:alphaOff val="0"/>
                <a:tint val="82000"/>
                <a:satMod val="109000"/>
                <a:lumMod val="103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44780" tIns="144780" rIns="144780" bIns="144780" numCol="1" spcCol="1270" anchor="ctr" anchorCtr="0">
          <a:noAutofit/>
        </a:bodyPr>
        <a:lstStyle/>
        <a:p>
          <a:pPr lvl="0" algn="ctr" defTabSz="1689100">
            <a:lnSpc>
              <a:spcPct val="90000"/>
            </a:lnSpc>
            <a:spcBef>
              <a:spcPct val="0"/>
            </a:spcBef>
            <a:spcAft>
              <a:spcPct val="35000"/>
            </a:spcAft>
          </a:pPr>
          <a:r>
            <a:rPr lang="en-US" altLang="zh-CN" sz="3800" kern="1200" dirty="0" smtClean="0"/>
            <a:t>The Cynics</a:t>
          </a:r>
          <a:endParaRPr lang="en-US" altLang="zh-CN" sz="3800" kern="1200" dirty="0"/>
        </a:p>
      </dsp:txBody>
      <dsp:txXfrm>
        <a:off x="5297028" y="232"/>
        <a:ext cx="2385776" cy="1431466"/>
      </dsp:txXfrm>
    </dsp:sp>
    <dsp:sp modelId="{68F62872-08B9-4BFF-B4C6-0482F03ECA10}">
      <dsp:nvSpPr>
        <dsp:cNvPr id="0" name=""/>
        <dsp:cNvSpPr/>
      </dsp:nvSpPr>
      <dsp:spPr>
        <a:xfrm>
          <a:off x="48319" y="1670276"/>
          <a:ext cx="2385776" cy="1431466"/>
        </a:xfrm>
        <a:prstGeom prst="rect">
          <a:avLst/>
        </a:prstGeom>
        <a:gradFill rotWithShape="0">
          <a:gsLst>
            <a:gs pos="0">
              <a:schemeClr val="accent2">
                <a:hueOff val="-6211133"/>
                <a:satOff val="27515"/>
                <a:lumOff val="-10118"/>
                <a:alphaOff val="0"/>
                <a:tint val="80000"/>
                <a:satMod val="107000"/>
                <a:lumMod val="103000"/>
              </a:schemeClr>
            </a:gs>
            <a:gs pos="100000">
              <a:schemeClr val="accent2">
                <a:hueOff val="-6211133"/>
                <a:satOff val="27515"/>
                <a:lumOff val="-10118"/>
                <a:alphaOff val="0"/>
                <a:tint val="82000"/>
                <a:satMod val="109000"/>
                <a:lumMod val="103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44780" tIns="144780" rIns="144780" bIns="144780" numCol="1" spcCol="1270" anchor="ctr" anchorCtr="0">
          <a:noAutofit/>
        </a:bodyPr>
        <a:lstStyle/>
        <a:p>
          <a:pPr lvl="0" algn="ctr" defTabSz="1689100">
            <a:lnSpc>
              <a:spcPct val="90000"/>
            </a:lnSpc>
            <a:spcBef>
              <a:spcPct val="0"/>
            </a:spcBef>
            <a:spcAft>
              <a:spcPct val="35000"/>
            </a:spcAft>
          </a:pPr>
          <a:r>
            <a:rPr lang="en-US" altLang="zh-CN" sz="3800" kern="1200" dirty="0" smtClean="0"/>
            <a:t>The Skeptics</a:t>
          </a:r>
          <a:endParaRPr lang="en-US" altLang="zh-CN" sz="3800" kern="1200" dirty="0"/>
        </a:p>
      </dsp:txBody>
      <dsp:txXfrm>
        <a:off x="48319" y="1670276"/>
        <a:ext cx="2385776" cy="1431466"/>
      </dsp:txXfrm>
    </dsp:sp>
    <dsp:sp modelId="{76ADD311-6FDC-4EAB-AF44-87DCF421E32F}">
      <dsp:nvSpPr>
        <dsp:cNvPr id="0" name=""/>
        <dsp:cNvSpPr/>
      </dsp:nvSpPr>
      <dsp:spPr>
        <a:xfrm>
          <a:off x="2672674" y="1670276"/>
          <a:ext cx="2385776" cy="1431466"/>
        </a:xfrm>
        <a:prstGeom prst="rect">
          <a:avLst/>
        </a:prstGeom>
        <a:gradFill rotWithShape="0">
          <a:gsLst>
            <a:gs pos="0">
              <a:schemeClr val="accent2">
                <a:hueOff val="-8281511"/>
                <a:satOff val="36687"/>
                <a:lumOff val="-13491"/>
                <a:alphaOff val="0"/>
                <a:tint val="80000"/>
                <a:satMod val="107000"/>
                <a:lumMod val="103000"/>
              </a:schemeClr>
            </a:gs>
            <a:gs pos="100000">
              <a:schemeClr val="accent2">
                <a:hueOff val="-8281511"/>
                <a:satOff val="36687"/>
                <a:lumOff val="-13491"/>
                <a:alphaOff val="0"/>
                <a:tint val="82000"/>
                <a:satMod val="109000"/>
                <a:lumMod val="103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44780" tIns="144780" rIns="144780" bIns="144780" numCol="1" spcCol="1270" anchor="ctr" anchorCtr="0">
          <a:noAutofit/>
        </a:bodyPr>
        <a:lstStyle/>
        <a:p>
          <a:pPr lvl="0" algn="ctr" defTabSz="1689100">
            <a:lnSpc>
              <a:spcPct val="90000"/>
            </a:lnSpc>
            <a:spcBef>
              <a:spcPct val="0"/>
            </a:spcBef>
            <a:spcAft>
              <a:spcPct val="35000"/>
            </a:spcAft>
          </a:pPr>
          <a:r>
            <a:rPr lang="en-US" altLang="zh-CN" sz="3800" kern="1200" dirty="0" smtClean="0"/>
            <a:t>The Epicureans</a:t>
          </a:r>
          <a:endParaRPr lang="en-US" altLang="zh-CN" sz="3800" kern="1200" dirty="0"/>
        </a:p>
      </dsp:txBody>
      <dsp:txXfrm>
        <a:off x="2672674" y="1670276"/>
        <a:ext cx="2385776" cy="1431466"/>
      </dsp:txXfrm>
    </dsp:sp>
    <dsp:sp modelId="{B0409D4E-C331-46F6-9E17-195618ACA33D}">
      <dsp:nvSpPr>
        <dsp:cNvPr id="0" name=""/>
        <dsp:cNvSpPr/>
      </dsp:nvSpPr>
      <dsp:spPr>
        <a:xfrm>
          <a:off x="5297028" y="1670276"/>
          <a:ext cx="2385776" cy="1431466"/>
        </a:xfrm>
        <a:prstGeom prst="rect">
          <a:avLst/>
        </a:prstGeom>
        <a:gradFill rotWithShape="0">
          <a:gsLst>
            <a:gs pos="0">
              <a:schemeClr val="accent2">
                <a:hueOff val="-10351888"/>
                <a:satOff val="45859"/>
                <a:lumOff val="-16864"/>
                <a:alphaOff val="0"/>
                <a:tint val="80000"/>
                <a:satMod val="107000"/>
                <a:lumMod val="103000"/>
              </a:schemeClr>
            </a:gs>
            <a:gs pos="100000">
              <a:schemeClr val="accent2">
                <a:hueOff val="-10351888"/>
                <a:satOff val="45859"/>
                <a:lumOff val="-16864"/>
                <a:alphaOff val="0"/>
                <a:tint val="82000"/>
                <a:satMod val="109000"/>
                <a:lumMod val="103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44780" tIns="144780" rIns="144780" bIns="144780" numCol="1" spcCol="1270" anchor="ctr" anchorCtr="0">
          <a:noAutofit/>
        </a:bodyPr>
        <a:lstStyle/>
        <a:p>
          <a:pPr lvl="0" algn="ctr" defTabSz="1689100">
            <a:lnSpc>
              <a:spcPct val="90000"/>
            </a:lnSpc>
            <a:spcBef>
              <a:spcPct val="0"/>
            </a:spcBef>
            <a:spcAft>
              <a:spcPct val="35000"/>
            </a:spcAft>
          </a:pPr>
          <a:r>
            <a:rPr lang="en-US" altLang="zh-CN" sz="3800" kern="1200" dirty="0" smtClean="0"/>
            <a:t>The Stoics</a:t>
          </a:r>
          <a:endParaRPr lang="en-US" altLang="zh-CN" sz="3800" kern="1200" dirty="0"/>
        </a:p>
      </dsp:txBody>
      <dsp:txXfrm>
        <a:off x="5297028" y="1670276"/>
        <a:ext cx="2385776" cy="143146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713C70-CAC4-4124-A75B-1D850067C2B1}">
      <dsp:nvSpPr>
        <dsp:cNvPr id="0" name=""/>
        <dsp:cNvSpPr/>
      </dsp:nvSpPr>
      <dsp:spPr>
        <a:xfrm>
          <a:off x="2262" y="772939"/>
          <a:ext cx="1556095" cy="1556095"/>
        </a:xfrm>
        <a:prstGeom prst="ellipse">
          <a:avLst/>
        </a:prstGeom>
        <a:gradFill rotWithShape="0">
          <a:gsLst>
            <a:gs pos="0">
              <a:schemeClr val="accent3">
                <a:hueOff val="0"/>
                <a:satOff val="0"/>
                <a:lumOff val="0"/>
                <a:alphaOff val="0"/>
                <a:tint val="80000"/>
                <a:satMod val="107000"/>
                <a:lumMod val="103000"/>
              </a:schemeClr>
            </a:gs>
            <a:gs pos="100000">
              <a:schemeClr val="accent3">
                <a:hueOff val="0"/>
                <a:satOff val="0"/>
                <a:lumOff val="0"/>
                <a:alphaOff val="0"/>
                <a:tint val="82000"/>
                <a:satMod val="109000"/>
                <a:lumMod val="103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r>
            <a:rPr lang="en-US" altLang="zh-CN" sz="2000" kern="1200" dirty="0" smtClean="0"/>
            <a:t>Pleasure</a:t>
          </a:r>
          <a:endParaRPr lang="en-US" altLang="zh-CN" sz="2000" kern="1200" dirty="0"/>
        </a:p>
      </dsp:txBody>
      <dsp:txXfrm>
        <a:off x="230147" y="1000824"/>
        <a:ext cx="1100325" cy="1100325"/>
      </dsp:txXfrm>
    </dsp:sp>
    <dsp:sp modelId="{81005754-9A0B-411E-B65C-9070674CB6D5}">
      <dsp:nvSpPr>
        <dsp:cNvPr id="0" name=""/>
        <dsp:cNvSpPr/>
      </dsp:nvSpPr>
      <dsp:spPr>
        <a:xfrm>
          <a:off x="1684713" y="1099719"/>
          <a:ext cx="902535" cy="902535"/>
        </a:xfrm>
        <a:prstGeom prst="mathEqual">
          <a:avLst/>
        </a:prstGeom>
        <a:solidFill>
          <a:schemeClr val="bg1">
            <a:lumMod val="65000"/>
          </a:schemeClr>
        </a:solidFill>
        <a:ln>
          <a:noFill/>
        </a:ln>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n-US" altLang="zh-CN" sz="1600" kern="1200"/>
        </a:p>
      </dsp:txBody>
      <dsp:txXfrm>
        <a:off x="1804344" y="1285641"/>
        <a:ext cx="663273" cy="530691"/>
      </dsp:txXfrm>
    </dsp:sp>
    <dsp:sp modelId="{517644BE-5B95-44BD-95A9-8E4634A1D3E6}">
      <dsp:nvSpPr>
        <dsp:cNvPr id="0" name=""/>
        <dsp:cNvSpPr/>
      </dsp:nvSpPr>
      <dsp:spPr>
        <a:xfrm>
          <a:off x="2713604" y="772939"/>
          <a:ext cx="1556095" cy="1556095"/>
        </a:xfrm>
        <a:prstGeom prst="ellipse">
          <a:avLst/>
        </a:prstGeom>
        <a:gradFill rotWithShape="0">
          <a:gsLst>
            <a:gs pos="0">
              <a:schemeClr val="accent3">
                <a:hueOff val="3108557"/>
                <a:satOff val="-45988"/>
                <a:lumOff val="8628"/>
                <a:alphaOff val="0"/>
                <a:tint val="80000"/>
                <a:satMod val="107000"/>
                <a:lumMod val="103000"/>
              </a:schemeClr>
            </a:gs>
            <a:gs pos="100000">
              <a:schemeClr val="accent3">
                <a:hueOff val="3108557"/>
                <a:satOff val="-45988"/>
                <a:lumOff val="8628"/>
                <a:alphaOff val="0"/>
                <a:tint val="82000"/>
                <a:satMod val="109000"/>
                <a:lumMod val="103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r>
            <a:rPr lang="en-US" altLang="zh-CN" sz="2000" kern="1200" dirty="0" smtClean="0"/>
            <a:t>Happiness</a:t>
          </a:r>
          <a:endParaRPr lang="en-US" altLang="zh-CN" sz="2000" kern="1200" dirty="0"/>
        </a:p>
      </dsp:txBody>
      <dsp:txXfrm>
        <a:off x="2941489" y="1000824"/>
        <a:ext cx="1100325" cy="110032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40C2F2-29BE-4EC8-B7DF-84C463CC3723}">
      <dsp:nvSpPr>
        <dsp:cNvPr id="0" name=""/>
        <dsp:cNvSpPr/>
      </dsp:nvSpPr>
      <dsp:spPr>
        <a:xfrm>
          <a:off x="942485" y="474"/>
          <a:ext cx="2385404" cy="1431242"/>
        </a:xfrm>
        <a:prstGeom prst="rect">
          <a:avLst/>
        </a:prstGeom>
        <a:gradFill rotWithShape="0">
          <a:gsLst>
            <a:gs pos="0">
              <a:schemeClr val="accent2">
                <a:hueOff val="0"/>
                <a:satOff val="0"/>
                <a:lumOff val="0"/>
                <a:alphaOff val="0"/>
                <a:tint val="80000"/>
                <a:satMod val="107000"/>
                <a:lumMod val="103000"/>
              </a:schemeClr>
            </a:gs>
            <a:gs pos="100000">
              <a:schemeClr val="accent2">
                <a:hueOff val="0"/>
                <a:satOff val="0"/>
                <a:lumOff val="0"/>
                <a:alphaOff val="0"/>
                <a:tint val="82000"/>
                <a:satMod val="109000"/>
                <a:lumMod val="103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altLang="zh-CN" sz="2400" kern="1200" dirty="0" smtClean="0"/>
            <a:t>Pleasure from Movement</a:t>
          </a:r>
          <a:endParaRPr lang="en-US" altLang="zh-CN" sz="2400" kern="1200" dirty="0"/>
        </a:p>
      </dsp:txBody>
      <dsp:txXfrm>
        <a:off x="942485" y="474"/>
        <a:ext cx="2385404" cy="1431242"/>
      </dsp:txXfrm>
    </dsp:sp>
    <dsp:sp modelId="{D9DD1795-7CA6-4D43-8938-7BA87D8BA51E}">
      <dsp:nvSpPr>
        <dsp:cNvPr id="0" name=""/>
        <dsp:cNvSpPr/>
      </dsp:nvSpPr>
      <dsp:spPr>
        <a:xfrm>
          <a:off x="942485" y="1670257"/>
          <a:ext cx="2385404" cy="1431242"/>
        </a:xfrm>
        <a:prstGeom prst="rect">
          <a:avLst/>
        </a:prstGeom>
        <a:gradFill rotWithShape="0">
          <a:gsLst>
            <a:gs pos="0">
              <a:schemeClr val="accent3">
                <a:hueOff val="0"/>
                <a:satOff val="0"/>
                <a:lumOff val="0"/>
                <a:alphaOff val="0"/>
                <a:tint val="80000"/>
                <a:satMod val="107000"/>
                <a:lumMod val="103000"/>
              </a:schemeClr>
            </a:gs>
            <a:gs pos="100000">
              <a:schemeClr val="accent3">
                <a:hueOff val="0"/>
                <a:satOff val="0"/>
                <a:lumOff val="0"/>
                <a:alphaOff val="0"/>
                <a:tint val="82000"/>
                <a:satMod val="109000"/>
                <a:lumMod val="103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altLang="zh-CN" sz="2400" kern="1200" dirty="0" smtClean="0"/>
            <a:t>Pleasure without Movement</a:t>
          </a:r>
          <a:endParaRPr lang="en-US" altLang="zh-CN" sz="2400" kern="1200" dirty="0"/>
        </a:p>
      </dsp:txBody>
      <dsp:txXfrm>
        <a:off x="942485" y="1670257"/>
        <a:ext cx="2385404" cy="1431242"/>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11F0D3-F9ED-42D4-AB91-A88BD2EF6113}">
      <dsp:nvSpPr>
        <dsp:cNvPr id="0" name=""/>
        <dsp:cNvSpPr/>
      </dsp:nvSpPr>
      <dsp:spPr>
        <a:xfrm>
          <a:off x="2434040" y="760686"/>
          <a:ext cx="730530" cy="347665"/>
        </a:xfrm>
        <a:custGeom>
          <a:avLst/>
          <a:gdLst/>
          <a:ahLst/>
          <a:cxnLst/>
          <a:rect l="0" t="0" r="0" b="0"/>
          <a:pathLst>
            <a:path>
              <a:moveTo>
                <a:pt x="0" y="0"/>
              </a:moveTo>
              <a:lnTo>
                <a:pt x="0" y="236924"/>
              </a:lnTo>
              <a:lnTo>
                <a:pt x="730530" y="236924"/>
              </a:lnTo>
              <a:lnTo>
                <a:pt x="730530" y="347665"/>
              </a:lnTo>
            </a:path>
          </a:pathLst>
        </a:custGeom>
        <a:noFill/>
        <a:ln w="12700" cap="flat" cmpd="sng" algn="ctr">
          <a:solidFill>
            <a:schemeClr val="accent2">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4FE227B2-CFDA-448E-856F-76DDE492465C}">
      <dsp:nvSpPr>
        <dsp:cNvPr id="0" name=""/>
        <dsp:cNvSpPr/>
      </dsp:nvSpPr>
      <dsp:spPr>
        <a:xfrm>
          <a:off x="1703510" y="1867439"/>
          <a:ext cx="730530" cy="347665"/>
        </a:xfrm>
        <a:custGeom>
          <a:avLst/>
          <a:gdLst/>
          <a:ahLst/>
          <a:cxnLst/>
          <a:rect l="0" t="0" r="0" b="0"/>
          <a:pathLst>
            <a:path>
              <a:moveTo>
                <a:pt x="0" y="0"/>
              </a:moveTo>
              <a:lnTo>
                <a:pt x="0" y="236924"/>
              </a:lnTo>
              <a:lnTo>
                <a:pt x="730530" y="236924"/>
              </a:lnTo>
              <a:lnTo>
                <a:pt x="730530" y="347665"/>
              </a:lnTo>
            </a:path>
          </a:pathLst>
        </a:custGeom>
        <a:noFill/>
        <a:ln w="12700" cap="flat" cmpd="sng" algn="ctr">
          <a:solidFill>
            <a:schemeClr val="accent3">
              <a:hueOff val="0"/>
              <a:satOff val="0"/>
              <a:lumOff val="0"/>
              <a:alphaOff val="0"/>
            </a:schemeClr>
          </a:solidFill>
          <a:prstDash val="solid"/>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272CC8C4-3FDF-4F7E-AC21-3ABBFA428B6E}">
      <dsp:nvSpPr>
        <dsp:cNvPr id="0" name=""/>
        <dsp:cNvSpPr/>
      </dsp:nvSpPr>
      <dsp:spPr>
        <a:xfrm>
          <a:off x="972980" y="1867439"/>
          <a:ext cx="730530" cy="347665"/>
        </a:xfrm>
        <a:custGeom>
          <a:avLst/>
          <a:gdLst/>
          <a:ahLst/>
          <a:cxnLst/>
          <a:rect l="0" t="0" r="0" b="0"/>
          <a:pathLst>
            <a:path>
              <a:moveTo>
                <a:pt x="730530" y="0"/>
              </a:moveTo>
              <a:lnTo>
                <a:pt x="730530" y="236924"/>
              </a:lnTo>
              <a:lnTo>
                <a:pt x="0" y="236924"/>
              </a:lnTo>
              <a:lnTo>
                <a:pt x="0" y="347665"/>
              </a:lnTo>
            </a:path>
          </a:pathLst>
        </a:custGeom>
        <a:noFill/>
        <a:ln w="12700" cap="flat" cmpd="sng" algn="ctr">
          <a:solidFill>
            <a:schemeClr val="accent3">
              <a:hueOff val="0"/>
              <a:satOff val="0"/>
              <a:lumOff val="0"/>
              <a:alphaOff val="0"/>
            </a:schemeClr>
          </a:solidFill>
          <a:prstDash val="solid"/>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09515141-C2C9-46D1-8D4A-A295FCA0BADA}">
      <dsp:nvSpPr>
        <dsp:cNvPr id="0" name=""/>
        <dsp:cNvSpPr/>
      </dsp:nvSpPr>
      <dsp:spPr>
        <a:xfrm>
          <a:off x="1703510" y="760686"/>
          <a:ext cx="730530" cy="347665"/>
        </a:xfrm>
        <a:custGeom>
          <a:avLst/>
          <a:gdLst/>
          <a:ahLst/>
          <a:cxnLst/>
          <a:rect l="0" t="0" r="0" b="0"/>
          <a:pathLst>
            <a:path>
              <a:moveTo>
                <a:pt x="730530" y="0"/>
              </a:moveTo>
              <a:lnTo>
                <a:pt x="730530" y="236924"/>
              </a:lnTo>
              <a:lnTo>
                <a:pt x="0" y="236924"/>
              </a:lnTo>
              <a:lnTo>
                <a:pt x="0" y="347665"/>
              </a:lnTo>
            </a:path>
          </a:pathLst>
        </a:custGeom>
        <a:noFill/>
        <a:ln w="12700" cap="flat" cmpd="sng" algn="ctr">
          <a:solidFill>
            <a:schemeClr val="accent2">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F270E02B-1750-4A7B-A0ED-7CE57954D101}">
      <dsp:nvSpPr>
        <dsp:cNvPr id="0" name=""/>
        <dsp:cNvSpPr/>
      </dsp:nvSpPr>
      <dsp:spPr>
        <a:xfrm>
          <a:off x="1836334" y="1599"/>
          <a:ext cx="1195413" cy="759087"/>
        </a:xfrm>
        <a:prstGeom prst="roundRect">
          <a:avLst>
            <a:gd name="adj" fmla="val 10000"/>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D90FA0CB-B866-4373-8855-DD7985718469}">
      <dsp:nvSpPr>
        <dsp:cNvPr id="0" name=""/>
        <dsp:cNvSpPr/>
      </dsp:nvSpPr>
      <dsp:spPr>
        <a:xfrm>
          <a:off x="1969157" y="127781"/>
          <a:ext cx="1195413" cy="759087"/>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US" altLang="zh-CN" sz="1500" kern="1200" dirty="0" smtClean="0"/>
            <a:t>Desires</a:t>
          </a:r>
          <a:endParaRPr lang="en-US" altLang="zh-CN" sz="1500" kern="1200" dirty="0"/>
        </a:p>
      </dsp:txBody>
      <dsp:txXfrm>
        <a:off x="1991390" y="150014"/>
        <a:ext cx="1150947" cy="714621"/>
      </dsp:txXfrm>
    </dsp:sp>
    <dsp:sp modelId="{1AE513D4-A04E-4C2C-B97B-D5A0515BF4CB}">
      <dsp:nvSpPr>
        <dsp:cNvPr id="0" name=""/>
        <dsp:cNvSpPr/>
      </dsp:nvSpPr>
      <dsp:spPr>
        <a:xfrm>
          <a:off x="1105804" y="1108352"/>
          <a:ext cx="1195413" cy="759087"/>
        </a:xfrm>
        <a:prstGeom prst="roundRect">
          <a:avLst>
            <a:gd name="adj" fmla="val 10000"/>
          </a:avLst>
        </a:prstGeom>
        <a:solidFill>
          <a:schemeClr val="accent2">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4B463ACD-F39E-45AE-A8EE-40DD3044FFC5}">
      <dsp:nvSpPr>
        <dsp:cNvPr id="0" name=""/>
        <dsp:cNvSpPr/>
      </dsp:nvSpPr>
      <dsp:spPr>
        <a:xfrm>
          <a:off x="1238627" y="1234535"/>
          <a:ext cx="1195413" cy="759087"/>
        </a:xfrm>
        <a:prstGeom prst="roundRect">
          <a:avLst>
            <a:gd name="adj" fmla="val 10000"/>
          </a:avLst>
        </a:prstGeom>
        <a:solidFill>
          <a:schemeClr val="lt1">
            <a:alpha val="90000"/>
            <a:hueOff val="0"/>
            <a:satOff val="0"/>
            <a:lumOff val="0"/>
            <a:alphaOff val="0"/>
          </a:schemeClr>
        </a:solidFill>
        <a:ln w="6350" cap="flat" cmpd="sng" algn="ctr">
          <a:solidFill>
            <a:schemeClr val="accent2">
              <a:hueOff val="0"/>
              <a:satOff val="0"/>
              <a:lumOff val="0"/>
              <a:alphaOff val="0"/>
            </a:schemeClr>
          </a:solidFill>
          <a:prstDash val="solid"/>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US" altLang="zh-CN" sz="1500" kern="1200" dirty="0" smtClean="0"/>
            <a:t>Natural</a:t>
          </a:r>
          <a:endParaRPr lang="en-US" altLang="zh-CN" sz="1500" kern="1200" dirty="0"/>
        </a:p>
      </dsp:txBody>
      <dsp:txXfrm>
        <a:off x="1260860" y="1256768"/>
        <a:ext cx="1150947" cy="714621"/>
      </dsp:txXfrm>
    </dsp:sp>
    <dsp:sp modelId="{ED59C771-B979-4730-8FAE-3F5915990063}">
      <dsp:nvSpPr>
        <dsp:cNvPr id="0" name=""/>
        <dsp:cNvSpPr/>
      </dsp:nvSpPr>
      <dsp:spPr>
        <a:xfrm>
          <a:off x="375273" y="2215105"/>
          <a:ext cx="1195413" cy="759087"/>
        </a:xfrm>
        <a:prstGeom prst="roundRect">
          <a:avLst>
            <a:gd name="adj" fmla="val 10000"/>
          </a:avLst>
        </a:prstGeom>
        <a:solidFill>
          <a:schemeClr val="accent3">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AD71C256-8538-4B2F-B27D-A20292677738}">
      <dsp:nvSpPr>
        <dsp:cNvPr id="0" name=""/>
        <dsp:cNvSpPr/>
      </dsp:nvSpPr>
      <dsp:spPr>
        <a:xfrm>
          <a:off x="508097" y="2341288"/>
          <a:ext cx="1195413" cy="759087"/>
        </a:xfrm>
        <a:prstGeom prst="roundRect">
          <a:avLst>
            <a:gd name="adj" fmla="val 10000"/>
          </a:avLst>
        </a:prstGeom>
        <a:solidFill>
          <a:schemeClr val="lt1">
            <a:alpha val="90000"/>
            <a:hueOff val="0"/>
            <a:satOff val="0"/>
            <a:lumOff val="0"/>
            <a:alphaOff val="0"/>
          </a:schemeClr>
        </a:solidFill>
        <a:ln w="6350" cap="flat" cmpd="sng" algn="ctr">
          <a:solidFill>
            <a:schemeClr val="accent3">
              <a:hueOff val="0"/>
              <a:satOff val="0"/>
              <a:lumOff val="0"/>
              <a:alphaOff val="0"/>
            </a:schemeClr>
          </a:solidFill>
          <a:prstDash val="solid"/>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US" altLang="zh-CN" sz="1500" kern="1200" dirty="0" smtClean="0"/>
            <a:t>Necessary</a:t>
          </a:r>
          <a:endParaRPr lang="en-US" altLang="zh-CN" sz="1500" kern="1200" dirty="0"/>
        </a:p>
      </dsp:txBody>
      <dsp:txXfrm>
        <a:off x="530330" y="2363521"/>
        <a:ext cx="1150947" cy="714621"/>
      </dsp:txXfrm>
    </dsp:sp>
    <dsp:sp modelId="{F4B80FC8-E406-468B-AD9D-DE727F1FB709}">
      <dsp:nvSpPr>
        <dsp:cNvPr id="0" name=""/>
        <dsp:cNvSpPr/>
      </dsp:nvSpPr>
      <dsp:spPr>
        <a:xfrm>
          <a:off x="1836334" y="2215105"/>
          <a:ext cx="1195413" cy="759087"/>
        </a:xfrm>
        <a:prstGeom prst="roundRect">
          <a:avLst>
            <a:gd name="adj" fmla="val 10000"/>
          </a:avLst>
        </a:prstGeom>
        <a:solidFill>
          <a:schemeClr val="accent3">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61C5CC9B-B454-4EC7-A212-17F198950A55}">
      <dsp:nvSpPr>
        <dsp:cNvPr id="0" name=""/>
        <dsp:cNvSpPr/>
      </dsp:nvSpPr>
      <dsp:spPr>
        <a:xfrm>
          <a:off x="1969157" y="2341288"/>
          <a:ext cx="1195413" cy="759087"/>
        </a:xfrm>
        <a:prstGeom prst="roundRect">
          <a:avLst>
            <a:gd name="adj" fmla="val 10000"/>
          </a:avLst>
        </a:prstGeom>
        <a:solidFill>
          <a:schemeClr val="lt1">
            <a:alpha val="90000"/>
            <a:hueOff val="0"/>
            <a:satOff val="0"/>
            <a:lumOff val="0"/>
            <a:alphaOff val="0"/>
          </a:schemeClr>
        </a:solidFill>
        <a:ln w="6350" cap="flat" cmpd="sng" algn="ctr">
          <a:solidFill>
            <a:schemeClr val="accent3">
              <a:hueOff val="0"/>
              <a:satOff val="0"/>
              <a:lumOff val="0"/>
              <a:alphaOff val="0"/>
            </a:schemeClr>
          </a:solidFill>
          <a:prstDash val="solid"/>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US" altLang="zh-CN" sz="1500" kern="1200" dirty="0" smtClean="0"/>
            <a:t>Unnecessary</a:t>
          </a:r>
          <a:endParaRPr lang="en-US" altLang="zh-CN" sz="1500" kern="1200" dirty="0"/>
        </a:p>
      </dsp:txBody>
      <dsp:txXfrm>
        <a:off x="1991390" y="2363521"/>
        <a:ext cx="1150947" cy="714621"/>
      </dsp:txXfrm>
    </dsp:sp>
    <dsp:sp modelId="{3D30F396-3871-4E95-BA98-280A5FE810DE}">
      <dsp:nvSpPr>
        <dsp:cNvPr id="0" name=""/>
        <dsp:cNvSpPr/>
      </dsp:nvSpPr>
      <dsp:spPr>
        <a:xfrm>
          <a:off x="2566864" y="1108352"/>
          <a:ext cx="1195413" cy="759087"/>
        </a:xfrm>
        <a:prstGeom prst="roundRect">
          <a:avLst>
            <a:gd name="adj" fmla="val 10000"/>
          </a:avLst>
        </a:prstGeom>
        <a:solidFill>
          <a:schemeClr val="accent2">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3BC6088C-6D3B-4501-9A66-86C817DA91B0}">
      <dsp:nvSpPr>
        <dsp:cNvPr id="0" name=""/>
        <dsp:cNvSpPr/>
      </dsp:nvSpPr>
      <dsp:spPr>
        <a:xfrm>
          <a:off x="2699688" y="1234535"/>
          <a:ext cx="1195413" cy="759087"/>
        </a:xfrm>
        <a:prstGeom prst="roundRect">
          <a:avLst>
            <a:gd name="adj" fmla="val 10000"/>
          </a:avLst>
        </a:prstGeom>
        <a:solidFill>
          <a:schemeClr val="lt1">
            <a:alpha val="90000"/>
            <a:hueOff val="0"/>
            <a:satOff val="0"/>
            <a:lumOff val="0"/>
            <a:alphaOff val="0"/>
          </a:schemeClr>
        </a:solidFill>
        <a:ln w="6350" cap="flat" cmpd="sng" algn="ctr">
          <a:solidFill>
            <a:schemeClr val="accent2">
              <a:hueOff val="0"/>
              <a:satOff val="0"/>
              <a:lumOff val="0"/>
              <a:alphaOff val="0"/>
            </a:schemeClr>
          </a:solidFill>
          <a:prstDash val="solid"/>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US" altLang="zh-CN" sz="1500" kern="1200" dirty="0" smtClean="0"/>
            <a:t>Unnatural</a:t>
          </a:r>
          <a:endParaRPr lang="en-US" altLang="zh-CN" sz="1500" kern="1200" dirty="0"/>
        </a:p>
      </dsp:txBody>
      <dsp:txXfrm>
        <a:off x="2721921" y="1256768"/>
        <a:ext cx="1150947" cy="714621"/>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6E950C1-6B95-4683-8DE0-673B4CEEA6C1}">
      <dsp:nvSpPr>
        <dsp:cNvPr id="0" name=""/>
        <dsp:cNvSpPr/>
      </dsp:nvSpPr>
      <dsp:spPr>
        <a:xfrm>
          <a:off x="0" y="0"/>
          <a:ext cx="2999422" cy="695896"/>
        </a:xfrm>
        <a:prstGeom prst="rect">
          <a:avLst/>
        </a:prstGeom>
        <a:solidFill>
          <a:schemeClr val="accent2">
            <a:shade val="90000"/>
            <a:hueOff val="0"/>
            <a:satOff val="0"/>
            <a:lumOff val="0"/>
            <a:alphaOff val="0"/>
          </a:schemeClr>
        </a:solidFill>
        <a:ln>
          <a:noFill/>
        </a:ln>
        <a:effectLst/>
      </dsp:spPr>
      <dsp:style>
        <a:lnRef idx="0">
          <a:scrgbClr r="0" g="0" b="0"/>
        </a:lnRef>
        <a:fillRef idx="1">
          <a:scrgbClr r="0" g="0" b="0"/>
        </a:fillRef>
        <a:effectRef idx="1">
          <a:scrgbClr r="0" g="0" b="0"/>
        </a:effectRef>
        <a:fontRef idx="minor"/>
      </dsp:style>
      <dsp:txBody>
        <a:bodyPr spcFirstLastPara="0" vert="horz" wrap="square" lIns="125730" tIns="125730" rIns="125730" bIns="125730" numCol="1" spcCol="1270" anchor="ctr" anchorCtr="0">
          <a:noAutofit/>
        </a:bodyPr>
        <a:lstStyle/>
        <a:p>
          <a:pPr lvl="0" algn="ctr" defTabSz="1466850">
            <a:lnSpc>
              <a:spcPct val="90000"/>
            </a:lnSpc>
            <a:spcBef>
              <a:spcPct val="0"/>
            </a:spcBef>
            <a:spcAft>
              <a:spcPct val="35000"/>
            </a:spcAft>
          </a:pPr>
          <a:r>
            <a:rPr lang="en-US" altLang="zh-CN" sz="3300" kern="1200" dirty="0" smtClean="0"/>
            <a:t>Virtue</a:t>
          </a:r>
          <a:endParaRPr lang="en-US" altLang="zh-CN" sz="3300" kern="1200" dirty="0"/>
        </a:p>
      </dsp:txBody>
      <dsp:txXfrm>
        <a:off x="0" y="0"/>
        <a:ext cx="2999422" cy="695896"/>
      </dsp:txXfrm>
    </dsp:sp>
    <dsp:sp modelId="{2601D430-6D34-4C68-946A-0DCED031649B}">
      <dsp:nvSpPr>
        <dsp:cNvPr id="0" name=""/>
        <dsp:cNvSpPr/>
      </dsp:nvSpPr>
      <dsp:spPr>
        <a:xfrm>
          <a:off x="0" y="695896"/>
          <a:ext cx="749855" cy="1461382"/>
        </a:xfrm>
        <a:prstGeom prst="rect">
          <a:avLst/>
        </a:prstGeom>
        <a:gradFill rotWithShape="0">
          <a:gsLst>
            <a:gs pos="0">
              <a:schemeClr val="accent2">
                <a:hueOff val="0"/>
                <a:satOff val="0"/>
                <a:lumOff val="0"/>
                <a:alphaOff val="0"/>
                <a:tint val="80000"/>
                <a:satMod val="107000"/>
                <a:lumMod val="103000"/>
              </a:schemeClr>
            </a:gs>
            <a:gs pos="100000">
              <a:schemeClr val="accent2">
                <a:hueOff val="0"/>
                <a:satOff val="0"/>
                <a:lumOff val="0"/>
                <a:alphaOff val="0"/>
                <a:tint val="82000"/>
                <a:satMod val="109000"/>
                <a:lumMod val="103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US" altLang="zh-CN" sz="1100" kern="1200" dirty="0" smtClean="0"/>
            <a:t>Wisdom</a:t>
          </a:r>
          <a:endParaRPr lang="en-US" altLang="zh-CN" sz="1100" kern="1200" dirty="0"/>
        </a:p>
      </dsp:txBody>
      <dsp:txXfrm>
        <a:off x="0" y="695896"/>
        <a:ext cx="749855" cy="1461382"/>
      </dsp:txXfrm>
    </dsp:sp>
    <dsp:sp modelId="{D2B6E8ED-C475-4F87-8C49-C9AA5C712DA5}">
      <dsp:nvSpPr>
        <dsp:cNvPr id="0" name=""/>
        <dsp:cNvSpPr/>
      </dsp:nvSpPr>
      <dsp:spPr>
        <a:xfrm>
          <a:off x="749855" y="695896"/>
          <a:ext cx="749855" cy="1461382"/>
        </a:xfrm>
        <a:prstGeom prst="rect">
          <a:avLst/>
        </a:prstGeom>
        <a:gradFill rotWithShape="0">
          <a:gsLst>
            <a:gs pos="0">
              <a:schemeClr val="accent2">
                <a:hueOff val="-3450629"/>
                <a:satOff val="15286"/>
                <a:lumOff val="-5621"/>
                <a:alphaOff val="0"/>
                <a:tint val="80000"/>
                <a:satMod val="107000"/>
                <a:lumMod val="103000"/>
              </a:schemeClr>
            </a:gs>
            <a:gs pos="100000">
              <a:schemeClr val="accent2">
                <a:hueOff val="-3450629"/>
                <a:satOff val="15286"/>
                <a:lumOff val="-5621"/>
                <a:alphaOff val="0"/>
                <a:tint val="82000"/>
                <a:satMod val="109000"/>
                <a:lumMod val="103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US" altLang="zh-CN" sz="1100" kern="1200" dirty="0" smtClean="0"/>
            <a:t>Courage</a:t>
          </a:r>
          <a:endParaRPr lang="en-US" altLang="zh-CN" sz="1100" kern="1200" dirty="0"/>
        </a:p>
      </dsp:txBody>
      <dsp:txXfrm>
        <a:off x="749855" y="695896"/>
        <a:ext cx="749855" cy="1461382"/>
      </dsp:txXfrm>
    </dsp:sp>
    <dsp:sp modelId="{5A514C5D-3A6F-4405-BD77-041A95F323ED}">
      <dsp:nvSpPr>
        <dsp:cNvPr id="0" name=""/>
        <dsp:cNvSpPr/>
      </dsp:nvSpPr>
      <dsp:spPr>
        <a:xfrm>
          <a:off x="1499711" y="695896"/>
          <a:ext cx="749855" cy="1461382"/>
        </a:xfrm>
        <a:prstGeom prst="rect">
          <a:avLst/>
        </a:prstGeom>
        <a:gradFill rotWithShape="0">
          <a:gsLst>
            <a:gs pos="0">
              <a:schemeClr val="accent2">
                <a:hueOff val="-6901259"/>
                <a:satOff val="30573"/>
                <a:lumOff val="-11243"/>
                <a:alphaOff val="0"/>
                <a:tint val="80000"/>
                <a:satMod val="107000"/>
                <a:lumMod val="103000"/>
              </a:schemeClr>
            </a:gs>
            <a:gs pos="100000">
              <a:schemeClr val="accent2">
                <a:hueOff val="-6901259"/>
                <a:satOff val="30573"/>
                <a:lumOff val="-11243"/>
                <a:alphaOff val="0"/>
                <a:tint val="82000"/>
                <a:satMod val="109000"/>
                <a:lumMod val="103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US" altLang="zh-CN" sz="1100" kern="1200" dirty="0" smtClean="0"/>
            <a:t>Moderation</a:t>
          </a:r>
          <a:endParaRPr lang="en-US" altLang="zh-CN" sz="1100" kern="1200" dirty="0"/>
        </a:p>
      </dsp:txBody>
      <dsp:txXfrm>
        <a:off x="1499711" y="695896"/>
        <a:ext cx="749855" cy="1461382"/>
      </dsp:txXfrm>
    </dsp:sp>
    <dsp:sp modelId="{6D7BA6A3-CA04-4811-A658-1854BB98EAE2}">
      <dsp:nvSpPr>
        <dsp:cNvPr id="0" name=""/>
        <dsp:cNvSpPr/>
      </dsp:nvSpPr>
      <dsp:spPr>
        <a:xfrm>
          <a:off x="2249567" y="695896"/>
          <a:ext cx="749855" cy="1461382"/>
        </a:xfrm>
        <a:prstGeom prst="rect">
          <a:avLst/>
        </a:prstGeom>
        <a:gradFill rotWithShape="0">
          <a:gsLst>
            <a:gs pos="0">
              <a:schemeClr val="accent2">
                <a:hueOff val="-10351888"/>
                <a:satOff val="45859"/>
                <a:lumOff val="-16864"/>
                <a:alphaOff val="0"/>
                <a:tint val="80000"/>
                <a:satMod val="107000"/>
                <a:lumMod val="103000"/>
              </a:schemeClr>
            </a:gs>
            <a:gs pos="100000">
              <a:schemeClr val="accent2">
                <a:hueOff val="-10351888"/>
                <a:satOff val="45859"/>
                <a:lumOff val="-16864"/>
                <a:alphaOff val="0"/>
                <a:tint val="82000"/>
                <a:satMod val="109000"/>
                <a:lumMod val="103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US" altLang="zh-CN" sz="1100" kern="1200" dirty="0" smtClean="0"/>
            <a:t>Justice</a:t>
          </a:r>
          <a:endParaRPr lang="en-US" altLang="zh-CN" sz="1100" kern="1200" dirty="0"/>
        </a:p>
      </dsp:txBody>
      <dsp:txXfrm>
        <a:off x="2249567" y="695896"/>
        <a:ext cx="749855" cy="1461382"/>
      </dsp:txXfrm>
    </dsp:sp>
    <dsp:sp modelId="{DEF28BD2-9F5C-49EE-AB5A-27786EB2D4B6}">
      <dsp:nvSpPr>
        <dsp:cNvPr id="0" name=""/>
        <dsp:cNvSpPr/>
      </dsp:nvSpPr>
      <dsp:spPr>
        <a:xfrm>
          <a:off x="0" y="2157279"/>
          <a:ext cx="2999422" cy="162375"/>
        </a:xfrm>
        <a:prstGeom prst="rect">
          <a:avLst/>
        </a:prstGeom>
        <a:solidFill>
          <a:schemeClr val="accent2">
            <a:shade val="90000"/>
            <a:hueOff val="0"/>
            <a:satOff val="0"/>
            <a:lumOff val="0"/>
            <a:alphaOff val="0"/>
          </a:schemeClr>
        </a:solidFill>
        <a:ln>
          <a:noFill/>
        </a:ln>
        <a:effectLst/>
      </dsp:spPr>
      <dsp:style>
        <a:lnRef idx="0">
          <a:scrgbClr r="0" g="0" b="0"/>
        </a:lnRef>
        <a:fillRef idx="1">
          <a:scrgbClr r="0" g="0" b="0"/>
        </a:fillRef>
        <a:effectRef idx="1">
          <a:scrgbClr r="0" g="0" b="0"/>
        </a:effectRef>
        <a:fontRef idx="minor"/>
      </dsp:style>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57B454-F6D5-4A1B-AF15-046F6F8EC916}">
      <dsp:nvSpPr>
        <dsp:cNvPr id="0" name=""/>
        <dsp:cNvSpPr/>
      </dsp:nvSpPr>
      <dsp:spPr>
        <a:xfrm>
          <a:off x="2856" y="1437549"/>
          <a:ext cx="3480254" cy="1392101"/>
        </a:xfrm>
        <a:prstGeom prst="chevron">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0018" tIns="46673" rIns="46673" bIns="46673" numCol="1" spcCol="1270" anchor="ctr" anchorCtr="0">
          <a:noAutofit/>
        </a:bodyPr>
        <a:lstStyle/>
        <a:p>
          <a:pPr lvl="0" algn="ctr" defTabSz="1555750">
            <a:lnSpc>
              <a:spcPct val="90000"/>
            </a:lnSpc>
            <a:spcBef>
              <a:spcPct val="0"/>
            </a:spcBef>
            <a:spcAft>
              <a:spcPct val="35000"/>
            </a:spcAft>
          </a:pPr>
          <a:r>
            <a:rPr lang="en-US" sz="3500" kern="1200" dirty="0" smtClean="0"/>
            <a:t>Before your birth</a:t>
          </a:r>
          <a:endParaRPr lang="en-US" sz="3500" kern="1200" dirty="0"/>
        </a:p>
      </dsp:txBody>
      <dsp:txXfrm>
        <a:off x="698907" y="1437549"/>
        <a:ext cx="2088153" cy="1392101"/>
      </dsp:txXfrm>
    </dsp:sp>
    <dsp:sp modelId="{EED85E5E-C0AE-4A99-8796-086704517127}">
      <dsp:nvSpPr>
        <dsp:cNvPr id="0" name=""/>
        <dsp:cNvSpPr/>
      </dsp:nvSpPr>
      <dsp:spPr>
        <a:xfrm>
          <a:off x="3135085" y="1437549"/>
          <a:ext cx="3480254" cy="1392101"/>
        </a:xfrm>
        <a:prstGeom prst="chevron">
          <a:avLst/>
        </a:prstGeom>
        <a:solidFill>
          <a:schemeClr val="accent3">
            <a:hueOff val="1554279"/>
            <a:satOff val="-22994"/>
            <a:lumOff val="4314"/>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0018" tIns="46673" rIns="46673" bIns="46673" numCol="1" spcCol="1270" anchor="ctr" anchorCtr="0">
          <a:noAutofit/>
        </a:bodyPr>
        <a:lstStyle/>
        <a:p>
          <a:pPr lvl="0" algn="ctr" defTabSz="1555750">
            <a:lnSpc>
              <a:spcPct val="90000"/>
            </a:lnSpc>
            <a:spcBef>
              <a:spcPct val="0"/>
            </a:spcBef>
            <a:spcAft>
              <a:spcPct val="35000"/>
            </a:spcAft>
          </a:pPr>
          <a:r>
            <a:rPr lang="en-US" sz="3500" kern="1200" dirty="0" smtClean="0"/>
            <a:t>Your Life</a:t>
          </a:r>
          <a:endParaRPr lang="en-US" sz="3500" kern="1200" dirty="0"/>
        </a:p>
      </dsp:txBody>
      <dsp:txXfrm>
        <a:off x="3831136" y="1437549"/>
        <a:ext cx="2088153" cy="1392101"/>
      </dsp:txXfrm>
    </dsp:sp>
    <dsp:sp modelId="{4EF8F17B-54FB-4DFC-9B02-24572560D7D4}">
      <dsp:nvSpPr>
        <dsp:cNvPr id="0" name=""/>
        <dsp:cNvSpPr/>
      </dsp:nvSpPr>
      <dsp:spPr>
        <a:xfrm>
          <a:off x="6267314" y="1437549"/>
          <a:ext cx="3480254" cy="1392101"/>
        </a:xfrm>
        <a:prstGeom prst="chevron">
          <a:avLst/>
        </a:prstGeom>
        <a:solidFill>
          <a:schemeClr val="accent3">
            <a:hueOff val="3108557"/>
            <a:satOff val="-45988"/>
            <a:lumOff val="8628"/>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0018" tIns="46673" rIns="46673" bIns="46673" numCol="1" spcCol="1270" anchor="ctr" anchorCtr="0">
          <a:noAutofit/>
        </a:bodyPr>
        <a:lstStyle/>
        <a:p>
          <a:pPr lvl="0" algn="ctr" defTabSz="1555750">
            <a:lnSpc>
              <a:spcPct val="90000"/>
            </a:lnSpc>
            <a:spcBef>
              <a:spcPct val="0"/>
            </a:spcBef>
            <a:spcAft>
              <a:spcPct val="35000"/>
            </a:spcAft>
          </a:pPr>
          <a:r>
            <a:rPr lang="en-US" sz="3500" kern="1200" dirty="0" smtClean="0"/>
            <a:t>After your death</a:t>
          </a:r>
          <a:endParaRPr lang="en-US" sz="3500" kern="1200" dirty="0"/>
        </a:p>
      </dsp:txBody>
      <dsp:txXfrm>
        <a:off x="6963365" y="1437549"/>
        <a:ext cx="2088153" cy="1392101"/>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equation1">
  <dgm:title val=""/>
  <dgm:desc val=""/>
  <dgm:catLst>
    <dgm:cat type="relationship" pri="17000"/>
    <dgm:cat type="process"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choose name="Name0">
      <dgm:if name="Name1" func="var" arg="dir" op="equ" val="norm">
        <dgm:alg type="lin">
          <dgm:param type="fallback" val="2D"/>
        </dgm:alg>
      </dgm:if>
      <dgm:else name="Name2">
        <dgm:alg type="lin">
          <dgm:param type="linDir" val="fromR"/>
          <dgm:param type="fallback" val="2D"/>
        </dgm:alg>
      </dgm:else>
    </dgm:choose>
    <dgm:shape xmlns:r="http://schemas.openxmlformats.org/officeDocument/2006/relationships" r:blip="">
      <dgm:adjLst/>
    </dgm:shape>
    <dgm:presOf/>
    <dgm:constrLst>
      <dgm:constr type="w" for="ch" ptType="node" refType="w"/>
      <dgm:constr type="w" for="ch" ptType="sibTrans" refType="w" refFor="ch" refPtType="node" fact="0.58"/>
      <dgm:constr type="primFontSz" for="ch" ptType="node" op="equ" val="65"/>
      <dgm:constr type="primFontSz" for="ch" ptType="sibTrans" op="equ" val="55"/>
      <dgm:constr type="primFontSz" for="ch" ptType="sibTrans" refType="primFontSz" refFor="ch" refPtType="node" op="lte" fact="0.8"/>
      <dgm:constr type="w" for="ch" forName="spacerL" refType="w" refFor="ch" refPtType="sibTrans" fact="0.14"/>
      <dgm:constr type="w" for="ch" forName="spacerR" refType="w" refFor="ch" refPtType="sibTrans" fact="0.14"/>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sibTransForEach" axis="followSib" ptType="sibTrans" cnt="1">
        <dgm:layoutNode name="spacerL">
          <dgm:alg type="sp"/>
          <dgm:shape xmlns:r="http://schemas.openxmlformats.org/officeDocument/2006/relationships" r:blip="">
            <dgm:adjLst/>
          </dgm:shape>
          <dgm:presOf/>
          <dgm:constrLst/>
          <dgm:ruleLst/>
        </dgm:layoutNode>
        <dgm:layoutNode name="sibTrans">
          <dgm:alg type="tx"/>
          <dgm:choose name="Name3">
            <dgm:if name="Name4" axis="followSib" ptType="sibTrans" func="cnt" op="equ" val="0">
              <dgm:shape xmlns:r="http://schemas.openxmlformats.org/officeDocument/2006/relationships" type="mathEqual" r:blip="">
                <dgm:adjLst/>
              </dgm:shape>
            </dgm:if>
            <dgm:else name="Name5">
              <dgm:shape xmlns:r="http://schemas.openxmlformats.org/officeDocument/2006/relationships" type="mathPlus" r:blip="">
                <dgm:adjLst/>
              </dgm:shape>
            </dgm:else>
          </dgm:choose>
          <dgm:presOf axis="self"/>
          <dgm:constrLst>
            <dgm:constr type="h" refType="w"/>
            <dgm:constr type="lMarg"/>
            <dgm:constr type="rMarg"/>
            <dgm:constr type="tMarg"/>
            <dgm:constr type="bMarg"/>
          </dgm:constrLst>
          <dgm:ruleLst>
            <dgm:rule type="primFontSz" val="5" fact="NaN" max="NaN"/>
          </dgm:ruleLst>
        </dgm:layoutNode>
        <dgm:layoutNode name="spacerR">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hList3">
  <dgm:title val=""/>
  <dgm:desc val=""/>
  <dgm:catLst>
    <dgm:cat type="list" pri="1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1" destId="2" srcOrd="0" destOrd="0"/>
        <dgm:cxn modelId="7" srcId="1" destId="3" srcOrd="1" destOrd="0"/>
        <dgm:cxn modelId="8" srcId="1" destId="4" srcOrd="2" destOrd="0"/>
      </dgm:cxnLst>
      <dgm:bg/>
      <dgm:whole/>
    </dgm:dataModel>
  </dgm:sampData>
  <dgm:styleData>
    <dgm:dataModel>
      <dgm:ptLst>
        <dgm:pt modelId="0" type="doc"/>
        <dgm:pt modelId="1"/>
        <dgm:pt modelId="2"/>
        <dgm:pt modelId="3"/>
      </dgm:ptLst>
      <dgm:cxnLst>
        <dgm:cxn modelId="5" srcId="0" destId="1" srcOrd="0" destOrd="0"/>
        <dgm:cxn modelId="6" srcId="1" destId="2" srcOrd="0" destOrd="0"/>
        <dgm:cxn modelId="7" srcId="1" destId="3" srcOrd="1" destOrd="0"/>
      </dgm:cxnLst>
      <dgm:bg/>
      <dgm:whole/>
    </dgm:dataModel>
  </dgm:styleData>
  <dgm:clrData>
    <dgm:dataModel>
      <dgm:ptLst>
        <dgm:pt modelId="0" type="doc"/>
        <dgm:pt modelId="1"/>
        <dgm:pt modelId="2"/>
        <dgm:pt modelId="3"/>
        <dgm:pt modelId="4"/>
        <dgm:pt modelId="5"/>
      </dgm:ptLst>
      <dgm:cxnLst>
        <dgm:cxn modelId="6" srcId="0" destId="1" srcOrd="0" destOrd="0"/>
        <dgm:cxn modelId="7" srcId="1" destId="2" srcOrd="0" destOrd="0"/>
        <dgm:cxn modelId="8" srcId="1" destId="3" srcOrd="1" destOrd="0"/>
        <dgm:cxn modelId="9" srcId="1" destId="4" srcOrd="2" destOrd="0"/>
        <dgm:cxn modelId="10" srcId="1" destId="5" srcOrd="3" destOrd="0"/>
      </dgm:cxnLst>
      <dgm:bg/>
      <dgm:whole/>
    </dgm:dataModel>
  </dgm:clrData>
  <dgm:layoutNode name="composite">
    <dgm:varLst>
      <dgm:chMax val="1"/>
      <dgm:dir/>
      <dgm:resizeHandles val="exact"/>
    </dgm:varLst>
    <dgm:alg type="composite"/>
    <dgm:shape xmlns:r="http://schemas.openxmlformats.org/officeDocument/2006/relationships" r:blip="">
      <dgm:adjLst/>
    </dgm:shape>
    <dgm:presOf/>
    <dgm:constrLst>
      <dgm:constr type="w" for="ch" forName="roof" refType="w"/>
      <dgm:constr type="h" for="ch" forName="roof" refType="h" fact="0.3"/>
      <dgm:constr type="primFontSz" for="ch" forName="roof" val="65"/>
      <dgm:constr type="w" for="ch" forName="pillars" refType="w"/>
      <dgm:constr type="h" for="ch" forName="pillars" refType="h" fact="0.63"/>
      <dgm:constr type="t" for="ch" forName="pillars" refType="h" fact="0.3"/>
      <dgm:constr type="primFontSz" for="des" forName="pillar1" val="65"/>
      <dgm:constr type="primFontSz" for="des" forName="pillarX" refType="primFontSz" refFor="des" refForName="pillar1" op="equ"/>
      <dgm:constr type="w" for="ch" forName="base" refType="w"/>
      <dgm:constr type="h" for="ch" forName="base" refType="h" fact="0.07"/>
      <dgm:constr type="t" for="ch" forName="base" refType="h" fact="0.93"/>
    </dgm:constrLst>
    <dgm:ruleLst/>
    <dgm:forEach name="Name0" axis="ch" ptType="node" cnt="1">
      <dgm:layoutNode name="roof" styleLbl="dkBgShp">
        <dgm:alg type="tx"/>
        <dgm:shape xmlns:r="http://schemas.openxmlformats.org/officeDocument/2006/relationships" type="rect" r:blip="">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illars" styleLbl="node1">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pillar1" refType="w"/>
          <dgm:constr type="h" for="ch" forName="pillar1" refType="h"/>
          <dgm:constr type="w" for="ch" forName="pillarX" refType="w"/>
          <dgm:constr type="h" for="ch" forName="pillarX" refType="h"/>
        </dgm:constrLst>
        <dgm:ruleLst/>
        <dgm:layoutNode name="pillar1" styleLbl="node1">
          <dgm:varLst>
            <dgm:bulletEnabled val="1"/>
          </dgm:varLst>
          <dgm:alg type="tx"/>
          <dgm:shape xmlns:r="http://schemas.openxmlformats.org/officeDocument/2006/relationships" type="rect" r:blip="">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ch" ptType="node" st="2">
          <dgm:layoutNode name="pillarX" styleLbl="node1">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dgm:layoutNode>
      <dgm:layoutNode name="base" styleLbl="dkBgShp">
        <dgm:alg type="sp"/>
        <dgm:shape xmlns:r="http://schemas.openxmlformats.org/officeDocument/2006/relationships" type="rect" r:blip="">
          <dgm:adjLst/>
        </dgm:shape>
        <dgm:presOf/>
        <dgm:constrLst/>
        <dgm:ruleLst/>
      </dgm:layoutNode>
    </dgm:forEach>
  </dgm:layoutNode>
</dgm:layoutDef>
</file>

<file path=ppt/diagrams/layout9.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9A31FD5-AAD5-4F7F-B4DC-95B70202F2C5}" type="datetimeFigureOut">
              <a:rPr lang="zh-CN" altLang="en-US" smtClean="0"/>
              <a:t>2018/9/19</a:t>
            </a:fld>
            <a:endParaRPr lang="zh-CN" alt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ltLang="zh-CN" smtClean="0"/>
              <a:t>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5D18ACB-5F64-4FE0-AEF2-50E65ACBD6F8}" type="slidenum">
              <a:rPr lang="zh-CN" altLang="en-US" smtClean="0"/>
              <a:t>‹#›</a:t>
            </a:fld>
            <a:endParaRPr lang="zh-CN" altLang="en-US"/>
          </a:p>
        </p:txBody>
      </p:sp>
    </p:spTree>
    <p:extLst>
      <p:ext uri="{BB962C8B-B14F-4D97-AF65-F5344CB8AC3E}">
        <p14:creationId xmlns:p14="http://schemas.microsoft.com/office/powerpoint/2010/main" val="32530729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ltLang="zh-CN" smtClean="0"/>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smtClean="0"/>
              <a:t>Click to edit Master subtitle style</a:t>
            </a:r>
            <a:endParaRPr lang="en-US" dirty="0"/>
          </a:p>
        </p:txBody>
      </p:sp>
      <p:sp>
        <p:nvSpPr>
          <p:cNvPr id="7" name="Date Placeholder 6"/>
          <p:cNvSpPr>
            <a:spLocks noGrp="1"/>
          </p:cNvSpPr>
          <p:nvPr>
            <p:ph type="dt" sz="half" idx="10"/>
          </p:nvPr>
        </p:nvSpPr>
        <p:spPr/>
        <p:txBody>
          <a:bodyPr/>
          <a:lstStyle/>
          <a:p>
            <a:fld id="{1160EA64-D806-43AC-9DF2-F8C432F32B4C}" type="datetimeFigureOut">
              <a:rPr lang="en-US" smtClean="0"/>
              <a:t>9/19/2018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946978103"/>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ltLang="zh-CN" smtClean="0"/>
              <a:t>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dirty="0"/>
          </a:p>
        </p:txBody>
      </p:sp>
      <p:sp>
        <p:nvSpPr>
          <p:cNvPr id="4" name="Date Placeholder 3"/>
          <p:cNvSpPr>
            <a:spLocks noGrp="1"/>
          </p:cNvSpPr>
          <p:nvPr>
            <p:ph type="dt" sz="half" idx="10"/>
          </p:nvPr>
        </p:nvSpPr>
        <p:spPr/>
        <p:txBody>
          <a:bodyPr/>
          <a:lstStyle/>
          <a:p>
            <a:fld id="{E9F9C37B-1D36-470B-8223-D6C91242EC14}" type="datetimeFigureOut">
              <a:rPr lang="en-US" smtClean="0"/>
              <a:t>9/19/2018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12376718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ltLang="zh-CN" smtClean="0"/>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ltLang="zh-CN" smtClean="0"/>
              <a:t>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dirty="0"/>
          </a:p>
        </p:txBody>
      </p:sp>
      <p:sp>
        <p:nvSpPr>
          <p:cNvPr id="4" name="Date Placeholder 3"/>
          <p:cNvSpPr>
            <a:spLocks noGrp="1"/>
          </p:cNvSpPr>
          <p:nvPr>
            <p:ph type="dt" sz="half" idx="10"/>
          </p:nvPr>
        </p:nvSpPr>
        <p:spPr/>
        <p:txBody>
          <a:bodyPr/>
          <a:lstStyle/>
          <a:p>
            <a:fld id="{67C6F52A-A82B-47A2-A83A-8C4C91F2D59F}" type="datetimeFigureOut">
              <a:rPr lang="en-US" smtClean="0"/>
              <a:t>9/19/2018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205133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en-US" dirty="0"/>
          </a:p>
        </p:txBody>
      </p:sp>
      <p:sp>
        <p:nvSpPr>
          <p:cNvPr id="3" name="Content Placeholder 2"/>
          <p:cNvSpPr>
            <a:spLocks noGrp="1"/>
          </p:cNvSpPr>
          <p:nvPr>
            <p:ph idx="1"/>
          </p:nvPr>
        </p:nvSpPr>
        <p:spPr/>
        <p:txBody>
          <a:bodyPr/>
          <a:lstStyle/>
          <a:p>
            <a:pPr lvl="0"/>
            <a:r>
              <a:rPr lang="en-US" altLang="zh-CN" smtClean="0"/>
              <a:t>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dirty="0"/>
          </a:p>
        </p:txBody>
      </p:sp>
      <p:sp>
        <p:nvSpPr>
          <p:cNvPr id="7" name="Date Placeholder 6"/>
          <p:cNvSpPr>
            <a:spLocks noGrp="1"/>
          </p:cNvSpPr>
          <p:nvPr>
            <p:ph type="dt" sz="half" idx="10"/>
          </p:nvPr>
        </p:nvSpPr>
        <p:spPr/>
        <p:txBody>
          <a:bodyPr/>
          <a:lstStyle/>
          <a:p>
            <a:fld id="{F070A7B3-6521-4DCA-87E5-044747A908C1}" type="datetimeFigureOut">
              <a:rPr lang="en-US" smtClean="0"/>
              <a:t>9/19/2018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14591359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ltLang="zh-CN" smtClean="0"/>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ltLang="zh-CN" smtClean="0"/>
              <a:t>Edit Master text styles</a:t>
            </a:r>
          </a:p>
        </p:txBody>
      </p:sp>
      <p:sp>
        <p:nvSpPr>
          <p:cNvPr id="7" name="Date Placeholder 6"/>
          <p:cNvSpPr>
            <a:spLocks noGrp="1"/>
          </p:cNvSpPr>
          <p:nvPr>
            <p:ph type="dt" sz="half" idx="10"/>
          </p:nvPr>
        </p:nvSpPr>
        <p:spPr/>
        <p:txBody>
          <a:bodyPr/>
          <a:lstStyle/>
          <a:p>
            <a:fld id="{1160EA64-D806-43AC-9DF2-F8C432F32B4C}" type="datetimeFigureOut">
              <a:rPr lang="en-US" smtClean="0"/>
              <a:t>9/19/2018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356781194"/>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ltLang="zh-CN" smtClean="0"/>
              <a:t>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ltLang="zh-CN" smtClean="0"/>
              <a:t>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dirty="0"/>
          </a:p>
        </p:txBody>
      </p:sp>
      <p:sp>
        <p:nvSpPr>
          <p:cNvPr id="8" name="Date Placeholder 7"/>
          <p:cNvSpPr>
            <a:spLocks noGrp="1"/>
          </p:cNvSpPr>
          <p:nvPr>
            <p:ph type="dt" sz="half" idx="10"/>
          </p:nvPr>
        </p:nvSpPr>
        <p:spPr/>
        <p:txBody>
          <a:bodyPr/>
          <a:lstStyle/>
          <a:p>
            <a:fld id="{AB134690-1557-4C89-A502-4959FE7FAD70}" type="datetimeFigureOut">
              <a:rPr lang="en-US" smtClean="0"/>
              <a:t>9/19/2018</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21486394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smtClean="0"/>
              <a:t>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ltLang="zh-CN" smtClean="0"/>
              <a:t>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ltLang="zh-CN" smtClean="0"/>
              <a:t>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smtClean="0"/>
              <a:t>Edit Master text styles</a:t>
            </a:r>
          </a:p>
        </p:txBody>
      </p:sp>
      <p:sp>
        <p:nvSpPr>
          <p:cNvPr id="7" name="Date Placeholder 6"/>
          <p:cNvSpPr>
            <a:spLocks noGrp="1"/>
          </p:cNvSpPr>
          <p:nvPr>
            <p:ph type="dt" sz="half" idx="10"/>
          </p:nvPr>
        </p:nvSpPr>
        <p:spPr/>
        <p:txBody>
          <a:bodyPr/>
          <a:lstStyle/>
          <a:p>
            <a:fld id="{4F7D4976-E339-4826-83B7-FBD03F55ECF8}" type="datetimeFigureOut">
              <a:rPr lang="en-US" smtClean="0"/>
              <a:t>9/19/2018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smtClean="0"/>
              <a:t>‹#›</a:t>
            </a:fld>
            <a:endParaRPr lang="en-US" dirty="0"/>
          </a:p>
        </p:txBody>
      </p:sp>
      <p:sp>
        <p:nvSpPr>
          <p:cNvPr id="10" name="Title 9"/>
          <p:cNvSpPr>
            <a:spLocks noGrp="1"/>
          </p:cNvSpPr>
          <p:nvPr>
            <p:ph type="title"/>
          </p:nvPr>
        </p:nvSpPr>
        <p:spPr/>
        <p:txBody>
          <a:bodyPr/>
          <a:lstStyle/>
          <a:p>
            <a:r>
              <a:rPr lang="en-US" altLang="zh-CN" smtClean="0"/>
              <a:t>Click to edit Master title style</a:t>
            </a:r>
            <a:endParaRPr lang="en-US" dirty="0"/>
          </a:p>
        </p:txBody>
      </p:sp>
    </p:spTree>
    <p:extLst>
      <p:ext uri="{BB962C8B-B14F-4D97-AF65-F5344CB8AC3E}">
        <p14:creationId xmlns:p14="http://schemas.microsoft.com/office/powerpoint/2010/main" val="37504857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en-US" dirty="0"/>
          </a:p>
        </p:txBody>
      </p:sp>
      <p:sp>
        <p:nvSpPr>
          <p:cNvPr id="3" name="Date Placeholder 2"/>
          <p:cNvSpPr>
            <a:spLocks noGrp="1"/>
          </p:cNvSpPr>
          <p:nvPr>
            <p:ph type="dt" sz="half" idx="10"/>
          </p:nvPr>
        </p:nvSpPr>
        <p:spPr/>
        <p:txBody>
          <a:bodyPr/>
          <a:lstStyle/>
          <a:p>
            <a:fld id="{E1037C31-9E7A-4F99-8774-A0E530DE1A42}" type="datetimeFigureOut">
              <a:rPr lang="en-US" smtClean="0"/>
              <a:t>9/19/2018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12433570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278504F-A551-4DE0-9316-4DCD1D8CC752}" type="datetimeFigureOut">
              <a:rPr lang="en-US" smtClean="0"/>
              <a:t>9/19/2018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25198936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ltLang="zh-CN" smtClean="0"/>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ltLang="zh-CN" smtClean="0"/>
              <a:t>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smtClean="0"/>
              <a:t>Edit Master text styles</a:t>
            </a:r>
          </a:p>
        </p:txBody>
      </p:sp>
      <p:sp>
        <p:nvSpPr>
          <p:cNvPr id="9" name="Date Placeholder 8"/>
          <p:cNvSpPr>
            <a:spLocks noGrp="1"/>
          </p:cNvSpPr>
          <p:nvPr>
            <p:ph type="dt" sz="half" idx="10"/>
          </p:nvPr>
        </p:nvSpPr>
        <p:spPr/>
        <p:txBody>
          <a:bodyPr/>
          <a:lstStyle/>
          <a:p>
            <a:fld id="{D1BE4249-C0D0-4B06-8692-E8BB871AF643}" type="datetimeFigureOut">
              <a:rPr lang="en-US" smtClean="0"/>
              <a:t>9/19/2018</a:t>
            </a:fld>
            <a:endParaRPr lang="en-US" dirty="0"/>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1" name="Slide Number Placeholder 10"/>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13773052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ltLang="zh-CN" smtClean="0"/>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zh-CN" smtClean="0"/>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smtClean="0"/>
              <a:t>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042B0DB6-F5C7-45FB-8CF3-31B45F9C2DAC}" type="datetimeFigureOut">
              <a:rPr lang="en-US" smtClean="0"/>
              <a:t>9/19/2018</a:t>
            </a:fld>
            <a:endParaRPr lang="en-US" dirty="0"/>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10945706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ltLang="zh-CN" smtClean="0"/>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1160EA64-D806-43AC-9DF2-F8C432F32B4C}" type="datetimeFigureOut">
              <a:rPr lang="en-US" smtClean="0"/>
              <a:t>9/19/2018</a:t>
            </a:fld>
            <a:endParaRPr lang="en-US" dirty="0"/>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dirty="0"/>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223326458"/>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hf sldNum="0" hdr="0" ftr="0" dt="0"/>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4.gif"/><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4.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4.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9.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1.png"/><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4.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21.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4.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23.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3.jpg"/><Relationship Id="rId7" Type="http://schemas.openxmlformats.org/officeDocument/2006/relationships/diagramColors" Target="../diagrams/colors2.xml"/><Relationship Id="rId2" Type="http://schemas.openxmlformats.org/officeDocument/2006/relationships/image" Target="../media/image2.jpg"/><Relationship Id="rId1" Type="http://schemas.openxmlformats.org/officeDocument/2006/relationships/slideLayout" Target="../slideLayouts/slideLayout4.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4.jpeg"/><Relationship Id="rId7" Type="http://schemas.openxmlformats.org/officeDocument/2006/relationships/image" Target="../media/image38.jpg"/><Relationship Id="rId2" Type="http://schemas.openxmlformats.org/officeDocument/2006/relationships/image" Target="../media/image33.jpg"/><Relationship Id="rId1" Type="http://schemas.openxmlformats.org/officeDocument/2006/relationships/slideLayout" Target="../slideLayouts/slideLayout2.xml"/><Relationship Id="rId6" Type="http://schemas.openxmlformats.org/officeDocument/2006/relationships/image" Target="../media/image37.jpeg"/><Relationship Id="rId5" Type="http://schemas.openxmlformats.org/officeDocument/2006/relationships/image" Target="../media/image36.jpg"/><Relationship Id="rId4" Type="http://schemas.openxmlformats.org/officeDocument/2006/relationships/image" Target="../media/image35.jpg"/></Relationships>
</file>

<file path=ppt/slides/_rels/slide42.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43.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44.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2.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48.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2.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4.jp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smtClean="0"/>
              <a:t>Introduction to philosophy</a:t>
            </a:r>
            <a:br>
              <a:rPr lang="en-US" dirty="0" smtClean="0"/>
            </a:br>
            <a:r>
              <a:rPr lang="en-US" dirty="0" smtClean="0"/>
              <a:t>Lecture 3</a:t>
            </a:r>
            <a:endParaRPr lang="en-US" dirty="0"/>
          </a:p>
        </p:txBody>
      </p:sp>
      <p:sp>
        <p:nvSpPr>
          <p:cNvPr id="3" name="Subtitle 2"/>
          <p:cNvSpPr>
            <a:spLocks noGrp="1"/>
          </p:cNvSpPr>
          <p:nvPr>
            <p:ph type="subTitle" idx="1"/>
          </p:nvPr>
        </p:nvSpPr>
        <p:spPr>
          <a:xfrm>
            <a:off x="2695194" y="4352544"/>
            <a:ext cx="6801612" cy="1913174"/>
          </a:xfrm>
        </p:spPr>
        <p:txBody>
          <a:bodyPr>
            <a:normAutofit fontScale="92500" lnSpcReduction="10000"/>
          </a:bodyPr>
          <a:lstStyle/>
          <a:p>
            <a:r>
              <a:rPr lang="en-US" dirty="0" smtClean="0"/>
              <a:t>PHI1101</a:t>
            </a:r>
          </a:p>
          <a:p>
            <a:r>
              <a:rPr lang="en-US" dirty="0" smtClean="0"/>
              <a:t>Dr. Lucas Scripter</a:t>
            </a:r>
          </a:p>
          <a:p>
            <a:r>
              <a:rPr lang="en-US" dirty="0" smtClean="0"/>
              <a:t>Lecturer in General Education</a:t>
            </a:r>
          </a:p>
          <a:p>
            <a:r>
              <a:rPr lang="en-US" dirty="0" smtClean="0"/>
              <a:t>School of Humanities and Social Sciences</a:t>
            </a:r>
          </a:p>
          <a:p>
            <a:r>
              <a:rPr lang="en-US" dirty="0" smtClean="0"/>
              <a:t>Chinese University of Hong Kong, Shenzhen</a:t>
            </a:r>
            <a:endParaRPr lang="en-US" dirty="0"/>
          </a:p>
        </p:txBody>
      </p:sp>
    </p:spTree>
    <p:extLst>
      <p:ext uri="{BB962C8B-B14F-4D97-AF65-F5344CB8AC3E}">
        <p14:creationId xmlns:p14="http://schemas.microsoft.com/office/powerpoint/2010/main" val="321911290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The cynics</a:t>
            </a:r>
            <a:endParaRPr lang="zh-CN" altLang="en-US" dirty="0"/>
          </a:p>
        </p:txBody>
      </p:sp>
      <p:sp>
        <p:nvSpPr>
          <p:cNvPr id="3" name="Content Placeholder 2"/>
          <p:cNvSpPr>
            <a:spLocks noGrp="1"/>
          </p:cNvSpPr>
          <p:nvPr>
            <p:ph sz="half" idx="1"/>
          </p:nvPr>
        </p:nvSpPr>
        <p:spPr>
          <a:xfrm>
            <a:off x="1581913" y="2638044"/>
            <a:ext cx="4128008" cy="3101982"/>
          </a:xfrm>
        </p:spPr>
        <p:txBody>
          <a:bodyPr/>
          <a:lstStyle/>
          <a:p>
            <a:r>
              <a:rPr lang="en-US" altLang="zh-CN" dirty="0" smtClean="0"/>
              <a:t>The Cynics criticized social convention (</a:t>
            </a:r>
            <a:r>
              <a:rPr lang="en-US" altLang="zh-CN" i="1" dirty="0" smtClean="0"/>
              <a:t>nomos</a:t>
            </a:r>
            <a:r>
              <a:rPr lang="en-US" altLang="zh-CN" dirty="0" smtClean="0"/>
              <a:t>) and urged a return to nature (</a:t>
            </a:r>
            <a:r>
              <a:rPr lang="en-US" altLang="zh-CN" i="1" dirty="0" err="1" smtClean="0"/>
              <a:t>physis</a:t>
            </a:r>
            <a:r>
              <a:rPr lang="en-US" altLang="zh-CN" dirty="0" smtClean="0"/>
              <a:t>). The happy life was seen as following the way of nature like animals or children.</a:t>
            </a:r>
          </a:p>
          <a:p>
            <a:r>
              <a:rPr lang="en-US" altLang="zh-CN" dirty="0" smtClean="0"/>
              <a:t>Among the most famous philosophers was Diogenes the Cynic, who lived in a barrel in Athens and engaged in unconventional behavior. There are no surviving writings from him.</a:t>
            </a:r>
            <a:endParaRPr lang="zh-CN" altLang="en-US" dirty="0"/>
          </a:p>
        </p:txBody>
      </p:sp>
      <p:pic>
        <p:nvPicPr>
          <p:cNvPr id="5" name="Content Placeholder 4" descr="&lt;strong&gt;Diogenes&lt;/strong&gt; - Wikipedia"/>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8636000" y="2638044"/>
            <a:ext cx="1799955" cy="2810674"/>
          </a:xfr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7638" y="3398520"/>
            <a:ext cx="1830645" cy="2829179"/>
          </a:xfrm>
          <a:prstGeom prst="rect">
            <a:avLst/>
          </a:prstGeom>
        </p:spPr>
      </p:pic>
    </p:spTree>
    <p:extLst>
      <p:ext uri="{BB962C8B-B14F-4D97-AF65-F5344CB8AC3E}">
        <p14:creationId xmlns:p14="http://schemas.microsoft.com/office/powerpoint/2010/main" val="71343696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The skeptics (</a:t>
            </a:r>
            <a:r>
              <a:rPr lang="en-US" altLang="zh-CN" dirty="0" err="1" smtClean="0"/>
              <a:t>pyrrhonism</a:t>
            </a:r>
            <a:r>
              <a:rPr lang="en-US" altLang="zh-CN" dirty="0" smtClean="0"/>
              <a:t>)</a:t>
            </a:r>
            <a:endParaRPr lang="zh-CN" altLang="en-US" dirty="0"/>
          </a:p>
        </p:txBody>
      </p:sp>
      <p:pic>
        <p:nvPicPr>
          <p:cNvPr id="5" name="Content Placeholder 4"/>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2231136" y="2638044"/>
            <a:ext cx="2055525" cy="3101975"/>
          </a:xfrm>
        </p:spPr>
      </p:pic>
      <p:sp>
        <p:nvSpPr>
          <p:cNvPr id="4" name="Content Placeholder 3"/>
          <p:cNvSpPr>
            <a:spLocks noGrp="1"/>
          </p:cNvSpPr>
          <p:nvPr>
            <p:ph sz="half" idx="2"/>
          </p:nvPr>
        </p:nvSpPr>
        <p:spPr>
          <a:xfrm>
            <a:off x="4769427" y="2638044"/>
            <a:ext cx="5839135" cy="3101982"/>
          </a:xfrm>
        </p:spPr>
        <p:txBody>
          <a:bodyPr/>
          <a:lstStyle/>
          <a:p>
            <a:r>
              <a:rPr lang="en-US" altLang="zh-CN" dirty="0" smtClean="0"/>
              <a:t>The Skeptics were a school of ancient philosophy that sought happiness in indifference and suspension of judgment.</a:t>
            </a:r>
          </a:p>
          <a:p>
            <a:r>
              <a:rPr lang="en-US" altLang="zh-CN" dirty="0" smtClean="0"/>
              <a:t>According to the Skeptics, philosophical belief was disruptive to peace of mind. </a:t>
            </a:r>
          </a:p>
          <a:p>
            <a:r>
              <a:rPr lang="en-US" altLang="zh-CN" dirty="0" smtClean="0"/>
              <a:t>To combat this, the skeptics developed argumentative techniques designed to bring the mind to an equilibrium of arguments for and against resulting in a suspension of belief called </a:t>
            </a:r>
            <a:r>
              <a:rPr lang="en-US" altLang="zh-CN" i="1" dirty="0" err="1" smtClean="0"/>
              <a:t>epoche</a:t>
            </a:r>
            <a:r>
              <a:rPr lang="en-US" altLang="zh-CN" dirty="0" smtClean="0"/>
              <a:t>. </a:t>
            </a:r>
            <a:endParaRPr lang="zh-CN" altLang="en-US" dirty="0"/>
          </a:p>
        </p:txBody>
      </p:sp>
    </p:spTree>
    <p:extLst>
      <p:ext uri="{BB962C8B-B14F-4D97-AF65-F5344CB8AC3E}">
        <p14:creationId xmlns:p14="http://schemas.microsoft.com/office/powerpoint/2010/main" val="414222894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ltLang="zh-CN" dirty="0" smtClean="0"/>
              <a:t>epicurean philosophy</a:t>
            </a:r>
            <a:endParaRPr lang="zh-CN" altLang="en-US" dirty="0"/>
          </a:p>
        </p:txBody>
      </p:sp>
      <p:sp>
        <p:nvSpPr>
          <p:cNvPr id="3" name="Text Placeholder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412958625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Misperceptions of epicureanism</a:t>
            </a:r>
            <a:endParaRPr lang="zh-CN" altLang="en-US" dirty="0"/>
          </a:p>
        </p:txBody>
      </p:sp>
      <p:sp>
        <p:nvSpPr>
          <p:cNvPr id="3" name="Content Placeholder 2"/>
          <p:cNvSpPr>
            <a:spLocks noGrp="1"/>
          </p:cNvSpPr>
          <p:nvPr>
            <p:ph sz="half" idx="1"/>
          </p:nvPr>
        </p:nvSpPr>
        <p:spPr>
          <a:xfrm>
            <a:off x="1581912" y="2638044"/>
            <a:ext cx="4991608" cy="3101982"/>
          </a:xfrm>
        </p:spPr>
        <p:txBody>
          <a:bodyPr>
            <a:normAutofit fontScale="85000" lnSpcReduction="20000"/>
          </a:bodyPr>
          <a:lstStyle/>
          <a:p>
            <a:r>
              <a:rPr lang="en-US" altLang="zh-CN" dirty="0" smtClean="0"/>
              <a:t>Epicureanism is popularly understood as unrestrained hedonism. It is the pursuit of luxurious pleasures to an extreme degree. </a:t>
            </a:r>
          </a:p>
          <a:p>
            <a:r>
              <a:rPr lang="en-US" altLang="zh-CN" dirty="0" smtClean="0"/>
              <a:t>Epicurus was in ancient times also slandered with such a reputation:</a:t>
            </a:r>
          </a:p>
          <a:p>
            <a:pPr lvl="1"/>
            <a:r>
              <a:rPr lang="en-US" altLang="zh-CN" dirty="0" smtClean="0"/>
              <a:t>The following quotation was falsely attributed to him “As far as I am concerned, I do not know how I can think of the good if I subtract the pleasures of taste and the pleasures of sex, sound and form.”</a:t>
            </a:r>
          </a:p>
          <a:p>
            <a:pPr lvl="1"/>
            <a:r>
              <a:rPr lang="en-US" altLang="zh-CN" dirty="0" smtClean="0"/>
              <a:t>The Stoic Epictetus said he was a “foul-mouthed bastard.”</a:t>
            </a:r>
          </a:p>
          <a:p>
            <a:pPr lvl="1"/>
            <a:r>
              <a:rPr lang="en-US" altLang="zh-CN" dirty="0" smtClean="0"/>
              <a:t>Epicurus was said to have vomited twice a day (from over-indulgence) and that his body was wrecked from excessive indulgence (from ‘the </a:t>
            </a:r>
            <a:r>
              <a:rPr lang="en-US" altLang="zh-CN" dirty="0"/>
              <a:t>Life of Epicurus’ by Diogenes </a:t>
            </a:r>
            <a:r>
              <a:rPr lang="en-US" altLang="zh-CN" dirty="0" err="1" smtClean="0"/>
              <a:t>Laertius</a:t>
            </a:r>
            <a:r>
              <a:rPr lang="en-US" altLang="zh-CN" dirty="0" smtClean="0"/>
              <a:t> in </a:t>
            </a:r>
            <a:r>
              <a:rPr lang="en-US" altLang="zh-CN" i="1" dirty="0" smtClean="0"/>
              <a:t>The Art of Happiness</a:t>
            </a:r>
            <a:r>
              <a:rPr lang="en-US" altLang="zh-CN" dirty="0"/>
              <a:t>,</a:t>
            </a:r>
            <a:r>
              <a:rPr lang="en-US" altLang="zh-CN" dirty="0" smtClean="0"/>
              <a:t> pp. 81-82).</a:t>
            </a:r>
            <a:endParaRPr lang="zh-CN" altLang="en-US" dirty="0"/>
          </a:p>
        </p:txBody>
      </p:sp>
      <p:pic>
        <p:nvPicPr>
          <p:cNvPr id="5" name="Content Placeholder 4" descr="A table set for a &lt;strong&gt;feast&lt;/strong&gt; - Ernst Czernotzky - WikiGallery.org, the largest gallery in ..."/>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b="3931"/>
          <a:stretch/>
        </p:blipFill>
        <p:spPr>
          <a:xfrm>
            <a:off x="6848586" y="2638425"/>
            <a:ext cx="3250978" cy="2980055"/>
          </a:xfrm>
        </p:spPr>
      </p:pic>
    </p:spTree>
    <p:extLst>
      <p:ext uri="{BB962C8B-B14F-4D97-AF65-F5344CB8AC3E}">
        <p14:creationId xmlns:p14="http://schemas.microsoft.com/office/powerpoint/2010/main" val="35140958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Epicurus</a:t>
            </a:r>
            <a:endParaRPr lang="zh-CN" altLang="en-US" dirty="0"/>
          </a:p>
        </p:txBody>
      </p:sp>
      <p:sp>
        <p:nvSpPr>
          <p:cNvPr id="3" name="Content Placeholder 2"/>
          <p:cNvSpPr>
            <a:spLocks noGrp="1"/>
          </p:cNvSpPr>
          <p:nvPr>
            <p:ph sz="half" idx="1"/>
          </p:nvPr>
        </p:nvSpPr>
        <p:spPr>
          <a:xfrm>
            <a:off x="2231136" y="2638044"/>
            <a:ext cx="4741164" cy="3101982"/>
          </a:xfrm>
        </p:spPr>
        <p:txBody>
          <a:bodyPr>
            <a:normAutofit lnSpcReduction="10000"/>
          </a:bodyPr>
          <a:lstStyle/>
          <a:p>
            <a:r>
              <a:rPr lang="en-US" altLang="zh-CN" sz="2000" dirty="0" smtClean="0"/>
              <a:t>According to the biography found in ancient author Diogenes </a:t>
            </a:r>
            <a:r>
              <a:rPr lang="en-US" altLang="zh-CN" sz="2000" dirty="0" err="1" smtClean="0"/>
              <a:t>Laertius</a:t>
            </a:r>
            <a:r>
              <a:rPr lang="en-US" altLang="zh-CN" sz="2000" dirty="0" smtClean="0"/>
              <a:t>, Epicurus was:</a:t>
            </a:r>
          </a:p>
          <a:p>
            <a:pPr lvl="1"/>
            <a:r>
              <a:rPr lang="en-US" altLang="zh-CN" sz="1800" i="1" dirty="0" smtClean="0"/>
              <a:t>A simple person</a:t>
            </a:r>
            <a:r>
              <a:rPr lang="en-US" altLang="zh-CN" sz="1800" dirty="0" smtClean="0"/>
              <a:t>—contented with bread and water.</a:t>
            </a:r>
          </a:p>
          <a:p>
            <a:pPr lvl="1"/>
            <a:r>
              <a:rPr lang="en-US" altLang="zh-CN" sz="1800" i="1" dirty="0" smtClean="0"/>
              <a:t>A benevolent person</a:t>
            </a:r>
            <a:r>
              <a:rPr lang="en-US" altLang="zh-CN" sz="1800" dirty="0" smtClean="0"/>
              <a:t>—who lived with his friends.</a:t>
            </a:r>
          </a:p>
          <a:p>
            <a:pPr lvl="1"/>
            <a:r>
              <a:rPr lang="en-US" altLang="zh-CN" sz="1800" i="1" dirty="0" smtClean="0"/>
              <a:t>A prolific author—</a:t>
            </a:r>
            <a:r>
              <a:rPr lang="en-US" altLang="zh-CN" sz="1800" dirty="0" smtClean="0"/>
              <a:t>his writings took up more than 300 scrolls, most of which, unfortunately, have been lost.</a:t>
            </a:r>
          </a:p>
          <a:p>
            <a:pPr lvl="1"/>
            <a:endParaRPr lang="zh-CN" altLang="en-US" i="1" dirty="0"/>
          </a:p>
        </p:txBody>
      </p:sp>
      <p:pic>
        <p:nvPicPr>
          <p:cNvPr id="5" name="Content Placeholder 4" descr="Epicureanism - Simple English Wikipedia, the free encyclopedia"/>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559284" y="2638425"/>
            <a:ext cx="1829583" cy="3101975"/>
          </a:xfrm>
        </p:spPr>
      </p:pic>
      <p:sp>
        <p:nvSpPr>
          <p:cNvPr id="6" name="TextBox 5"/>
          <p:cNvSpPr txBox="1"/>
          <p:nvPr/>
        </p:nvSpPr>
        <p:spPr>
          <a:xfrm>
            <a:off x="7383071" y="5740026"/>
            <a:ext cx="2182008" cy="338554"/>
          </a:xfrm>
          <a:prstGeom prst="rect">
            <a:avLst/>
          </a:prstGeom>
          <a:noFill/>
        </p:spPr>
        <p:txBody>
          <a:bodyPr wrap="none" rtlCol="0">
            <a:spAutoFit/>
          </a:bodyPr>
          <a:lstStyle/>
          <a:p>
            <a:r>
              <a:rPr lang="en-US" altLang="zh-CN" sz="1600" dirty="0" smtClean="0"/>
              <a:t>Epicurus (341-270 BCE)</a:t>
            </a:r>
            <a:endParaRPr lang="zh-CN" altLang="en-US" sz="1600" dirty="0"/>
          </a:p>
        </p:txBody>
      </p:sp>
    </p:spTree>
    <p:extLst>
      <p:ext uri="{BB962C8B-B14F-4D97-AF65-F5344CB8AC3E}">
        <p14:creationId xmlns:p14="http://schemas.microsoft.com/office/powerpoint/2010/main" val="163146350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Lucretius</a:t>
            </a:r>
            <a:endParaRPr lang="zh-CN" altLang="en-US" dirty="0"/>
          </a:p>
        </p:txBody>
      </p:sp>
      <p:pic>
        <p:nvPicPr>
          <p:cNvPr id="5" name="Content Placeholder 4" descr="Unit 2: Gender and Sexuality in Ancient Medicine - CLAS 3239 | Ancient Medicine: The ..."/>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2116629" y="2638425"/>
            <a:ext cx="3201005" cy="3101975"/>
          </a:xfrm>
        </p:spPr>
      </p:pic>
      <p:sp>
        <p:nvSpPr>
          <p:cNvPr id="9" name="Content Placeholder 8"/>
          <p:cNvSpPr>
            <a:spLocks noGrp="1"/>
          </p:cNvSpPr>
          <p:nvPr>
            <p:ph sz="half" idx="2"/>
          </p:nvPr>
        </p:nvSpPr>
        <p:spPr>
          <a:xfrm>
            <a:off x="5625835" y="2638044"/>
            <a:ext cx="4982727" cy="3101982"/>
          </a:xfrm>
        </p:spPr>
        <p:txBody>
          <a:bodyPr>
            <a:normAutofit/>
          </a:bodyPr>
          <a:lstStyle/>
          <a:p>
            <a:r>
              <a:rPr lang="en-US" altLang="zh-CN" dirty="0" smtClean="0"/>
              <a:t>Author of </a:t>
            </a:r>
            <a:r>
              <a:rPr lang="en-US" altLang="zh-CN" i="1" dirty="0" smtClean="0"/>
              <a:t>De Natura </a:t>
            </a:r>
            <a:r>
              <a:rPr lang="en-US" altLang="zh-CN" i="1" dirty="0" err="1" smtClean="0"/>
              <a:t>Rerum</a:t>
            </a:r>
            <a:r>
              <a:rPr lang="en-US" altLang="zh-CN" i="1" dirty="0" smtClean="0"/>
              <a:t> </a:t>
            </a:r>
            <a:r>
              <a:rPr lang="en-US" altLang="zh-CN" dirty="0" smtClean="0"/>
              <a:t>(</a:t>
            </a:r>
            <a:r>
              <a:rPr lang="en-US" altLang="zh-CN" i="1" dirty="0" smtClean="0"/>
              <a:t>On the Nature of Things</a:t>
            </a:r>
            <a:r>
              <a:rPr lang="en-US" altLang="zh-CN" dirty="0" smtClean="0"/>
              <a:t>), an epicurean poem written during the Roman Republic. </a:t>
            </a:r>
          </a:p>
          <a:p>
            <a:r>
              <a:rPr lang="en-US" altLang="zh-CN" i="1" dirty="0" smtClean="0"/>
              <a:t>On the Nature of Things </a:t>
            </a:r>
            <a:r>
              <a:rPr lang="en-US" altLang="zh-CN" dirty="0" smtClean="0"/>
              <a:t>offers a materialistic account of the nature of the world and introduces the idea of ‘the swerve’ of atoms to explain their collision and the formation of complex bodies.</a:t>
            </a:r>
          </a:p>
          <a:p>
            <a:r>
              <a:rPr lang="en-US" altLang="zh-CN" i="1" dirty="0" smtClean="0"/>
              <a:t>On the Nature of Things </a:t>
            </a:r>
            <a:r>
              <a:rPr lang="en-US" altLang="zh-CN" dirty="0" smtClean="0"/>
              <a:t>also presents arguments against fearing death.</a:t>
            </a:r>
            <a:endParaRPr lang="zh-CN" altLang="en-US" i="1" dirty="0"/>
          </a:p>
        </p:txBody>
      </p:sp>
      <p:sp>
        <p:nvSpPr>
          <p:cNvPr id="10" name="TextBox 9"/>
          <p:cNvSpPr txBox="1"/>
          <p:nvPr/>
        </p:nvSpPr>
        <p:spPr>
          <a:xfrm>
            <a:off x="2424830" y="5740026"/>
            <a:ext cx="2268763" cy="369332"/>
          </a:xfrm>
          <a:prstGeom prst="rect">
            <a:avLst/>
          </a:prstGeom>
          <a:noFill/>
        </p:spPr>
        <p:txBody>
          <a:bodyPr wrap="none" rtlCol="0">
            <a:spAutoFit/>
          </a:bodyPr>
          <a:lstStyle/>
          <a:p>
            <a:r>
              <a:rPr lang="en-US" altLang="zh-CN" dirty="0" smtClean="0"/>
              <a:t>Lucretius (99-55 BCE)</a:t>
            </a:r>
            <a:endParaRPr lang="zh-CN" altLang="en-US" dirty="0"/>
          </a:p>
        </p:txBody>
      </p:sp>
    </p:spTree>
    <p:extLst>
      <p:ext uri="{BB962C8B-B14F-4D97-AF65-F5344CB8AC3E}">
        <p14:creationId xmlns:p14="http://schemas.microsoft.com/office/powerpoint/2010/main" val="4286486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Epicurean </a:t>
            </a:r>
            <a:br>
              <a:rPr lang="en-US" altLang="zh-CN" dirty="0" smtClean="0"/>
            </a:br>
            <a:r>
              <a:rPr lang="en-US" altLang="zh-CN" dirty="0" smtClean="0"/>
              <a:t>Ethical philosophy</a:t>
            </a:r>
            <a:endParaRPr lang="zh-CN" altLang="en-US" dirty="0"/>
          </a:p>
        </p:txBody>
      </p:sp>
      <p:pic>
        <p:nvPicPr>
          <p:cNvPr id="5" name="Picture Placeholder 4" descr="Free photo: &lt;strong&gt;Peace Of Mind&lt;/strong&gt;, Water, Landscape - Free Image on Pixabay - 1407352"/>
          <p:cNvPicPr>
            <a:picLocks noGrp="1" noChangeAspect="1"/>
          </p:cNvPicPr>
          <p:nvPr>
            <p:ph type="pic" idx="1"/>
          </p:nvPr>
        </p:nvPicPr>
        <p:blipFill>
          <a:blip r:embed="rId2">
            <a:extLst>
              <a:ext uri="{28A0092B-C50C-407E-A947-70E740481C1C}">
                <a14:useLocalDpi xmlns:a14="http://schemas.microsoft.com/office/drawing/2010/main" val="0"/>
              </a:ext>
            </a:extLst>
          </a:blip>
          <a:srcRect l="20571" r="20571"/>
          <a:stretch>
            <a:fillRect/>
          </a:stretch>
        </p:blipFill>
        <p:spPr/>
      </p:pic>
      <p:sp>
        <p:nvSpPr>
          <p:cNvPr id="4" name="Text Placeholder 3"/>
          <p:cNvSpPr>
            <a:spLocks noGrp="1"/>
          </p:cNvSpPr>
          <p:nvPr>
            <p:ph type="body" sz="half" idx="2"/>
          </p:nvPr>
        </p:nvSpPr>
        <p:spPr/>
        <p:txBody>
          <a:bodyPr/>
          <a:lstStyle/>
          <a:p>
            <a:endParaRPr lang="zh-CN" altLang="en-US"/>
          </a:p>
        </p:txBody>
      </p:sp>
    </p:spTree>
    <p:extLst>
      <p:ext uri="{BB962C8B-B14F-4D97-AF65-F5344CB8AC3E}">
        <p14:creationId xmlns:p14="http://schemas.microsoft.com/office/powerpoint/2010/main" val="410283211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Epicurean view of happiness</a:t>
            </a:r>
            <a:endParaRPr lang="zh-CN" altLang="en-US" dirty="0"/>
          </a:p>
        </p:txBody>
      </p:sp>
      <p:sp>
        <p:nvSpPr>
          <p:cNvPr id="4" name="Content Placeholder 3"/>
          <p:cNvSpPr>
            <a:spLocks noGrp="1"/>
          </p:cNvSpPr>
          <p:nvPr>
            <p:ph sz="half" idx="2"/>
          </p:nvPr>
        </p:nvSpPr>
        <p:spPr/>
        <p:txBody>
          <a:bodyPr>
            <a:normAutofit/>
          </a:bodyPr>
          <a:lstStyle/>
          <a:p>
            <a:r>
              <a:rPr lang="en-US" altLang="zh-CN" dirty="0" smtClean="0"/>
              <a:t>For the Epicureans, the fundamental aim of human beings is happiness understood as pleasure:</a:t>
            </a:r>
          </a:p>
          <a:p>
            <a:pPr lvl="1"/>
            <a:r>
              <a:rPr lang="en-US" altLang="zh-CN" dirty="0" smtClean="0"/>
              <a:t>“we speak of pleasure as the starting point and the goal of the happy life because we realize that it is our primary native good, because every act of choice and aversion originates with it, and because we come back to it when we judge every good by using the pleasure feeling as our criterion.” (</a:t>
            </a:r>
            <a:r>
              <a:rPr lang="en-US" altLang="zh-CN" i="1" dirty="0" smtClean="0"/>
              <a:t>Letter to </a:t>
            </a:r>
            <a:r>
              <a:rPr lang="en-US" altLang="zh-CN" i="1" dirty="0" err="1" smtClean="0"/>
              <a:t>Menoeceus</a:t>
            </a:r>
            <a:r>
              <a:rPr lang="en-US" altLang="zh-CN" i="1" dirty="0" smtClean="0"/>
              <a:t>,</a:t>
            </a:r>
            <a:r>
              <a:rPr lang="en-US" altLang="zh-CN" dirty="0" smtClean="0"/>
              <a:t> p. 158)</a:t>
            </a:r>
            <a:endParaRPr lang="zh-CN" altLang="en-US" dirty="0"/>
          </a:p>
        </p:txBody>
      </p:sp>
      <p:graphicFrame>
        <p:nvGraphicFramePr>
          <p:cNvPr id="5" name="Content Placeholder 3"/>
          <p:cNvGraphicFramePr>
            <a:graphicFrameLocks noGrp="1"/>
          </p:cNvGraphicFramePr>
          <p:nvPr>
            <p:ph sz="half" idx="1"/>
            <p:extLst>
              <p:ext uri="{D42A27DB-BD31-4B8C-83A1-F6EECF244321}">
                <p14:modId xmlns:p14="http://schemas.microsoft.com/office/powerpoint/2010/main" val="3559123286"/>
              </p:ext>
            </p:extLst>
          </p:nvPr>
        </p:nvGraphicFramePr>
        <p:xfrm>
          <a:off x="1581150" y="2638425"/>
          <a:ext cx="4271963" cy="31019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652209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Two kinds of Pleasure</a:t>
            </a:r>
            <a:endParaRPr lang="zh-CN" altLang="en-US" dirty="0"/>
          </a:p>
        </p:txBody>
      </p:sp>
      <p:sp>
        <p:nvSpPr>
          <p:cNvPr id="3" name="Content Placeholder 2"/>
          <p:cNvSpPr>
            <a:spLocks noGrp="1"/>
          </p:cNvSpPr>
          <p:nvPr>
            <p:ph sz="half" idx="1"/>
          </p:nvPr>
        </p:nvSpPr>
        <p:spPr>
          <a:xfrm>
            <a:off x="1581912" y="2638044"/>
            <a:ext cx="5286248" cy="3101982"/>
          </a:xfrm>
        </p:spPr>
        <p:txBody>
          <a:bodyPr>
            <a:normAutofit fontScale="85000" lnSpcReduction="10000"/>
          </a:bodyPr>
          <a:lstStyle/>
          <a:p>
            <a:r>
              <a:rPr lang="en-US" altLang="zh-CN" sz="1700" dirty="0" smtClean="0"/>
              <a:t>For Epicurus, the most stable form of pleasure does not stem from movement, e.g., partying, sexual activity, money-making, etc., but rather from a life of relaxation.  Pleasures from movement incorporate pains; pleasures without movements do not.</a:t>
            </a:r>
          </a:p>
          <a:p>
            <a:pPr lvl="1"/>
            <a:r>
              <a:rPr lang="en-US" altLang="zh-CN" sz="1500" dirty="0" smtClean="0"/>
              <a:t>“No pleasure is bad in itself. But the things that make for pleasure in certain cases entail disturbances many times greater than the pleasures themselves.” (</a:t>
            </a:r>
            <a:r>
              <a:rPr lang="en-US" altLang="zh-CN" sz="1500" i="1" dirty="0" smtClean="0"/>
              <a:t>Leading Doctrines </a:t>
            </a:r>
            <a:r>
              <a:rPr lang="en-US" altLang="zh-CN" sz="1500" dirty="0" smtClean="0"/>
              <a:t>8)</a:t>
            </a:r>
          </a:p>
          <a:p>
            <a:r>
              <a:rPr lang="en-US" altLang="zh-CN" sz="1900" dirty="0" smtClean="0"/>
              <a:t>Epicurus held that a life where our physical and mental pains had been eliminated would be in itself pleasurable.</a:t>
            </a:r>
          </a:p>
          <a:p>
            <a:pPr lvl="1"/>
            <a:r>
              <a:rPr lang="en-US" altLang="zh-CN" sz="1500" dirty="0" smtClean="0"/>
              <a:t>“The quantitative limit of pleasure is the elimination of all feelings of pain. Wherever the pleasurable state exists, there is neither bodily pain nor mental pain nor both together, so long as the state continues.” (</a:t>
            </a:r>
            <a:r>
              <a:rPr lang="en-US" altLang="zh-CN" sz="1500" i="1" dirty="0" smtClean="0"/>
              <a:t>Leading Doctrines </a:t>
            </a:r>
            <a:r>
              <a:rPr lang="en-US" altLang="zh-CN" sz="1500" dirty="0" smtClean="0"/>
              <a:t>3)</a:t>
            </a:r>
          </a:p>
          <a:p>
            <a:pPr lvl="1"/>
            <a:endParaRPr lang="zh-CN" altLang="en-US" dirty="0"/>
          </a:p>
        </p:txBody>
      </p:sp>
      <p:graphicFrame>
        <p:nvGraphicFramePr>
          <p:cNvPr id="5" name="Content Placeholder 4"/>
          <p:cNvGraphicFramePr>
            <a:graphicFrameLocks noGrp="1"/>
          </p:cNvGraphicFramePr>
          <p:nvPr>
            <p:ph sz="half" idx="2"/>
            <p:extLst>
              <p:ext uri="{D42A27DB-BD31-4B8C-83A1-F6EECF244321}">
                <p14:modId xmlns:p14="http://schemas.microsoft.com/office/powerpoint/2010/main" val="835964434"/>
              </p:ext>
            </p:extLst>
          </p:nvPr>
        </p:nvGraphicFramePr>
        <p:xfrm>
          <a:off x="6338888" y="2638425"/>
          <a:ext cx="4270375" cy="31019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Box 5"/>
          <p:cNvSpPr txBox="1"/>
          <p:nvPr/>
        </p:nvSpPr>
        <p:spPr>
          <a:xfrm>
            <a:off x="5065846" y="6224658"/>
            <a:ext cx="2060308" cy="307777"/>
          </a:xfrm>
          <a:prstGeom prst="rect">
            <a:avLst/>
          </a:prstGeom>
          <a:noFill/>
        </p:spPr>
        <p:txBody>
          <a:bodyPr wrap="none" rtlCol="0">
            <a:spAutoFit/>
          </a:bodyPr>
          <a:lstStyle/>
          <a:p>
            <a:r>
              <a:rPr lang="en-US" altLang="zh-CN" sz="1400" dirty="0" smtClean="0"/>
              <a:t>(see Cooper, pp. 229-246)</a:t>
            </a:r>
            <a:endParaRPr lang="zh-CN" altLang="en-US" sz="1400" dirty="0"/>
          </a:p>
        </p:txBody>
      </p:sp>
    </p:spTree>
    <p:extLst>
      <p:ext uri="{BB962C8B-B14F-4D97-AF65-F5344CB8AC3E}">
        <p14:creationId xmlns:p14="http://schemas.microsoft.com/office/powerpoint/2010/main" val="639021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normAutofit/>
          </a:bodyPr>
          <a:lstStyle/>
          <a:p>
            <a:r>
              <a:rPr lang="en-US" altLang="zh-CN" sz="2800" b="1" dirty="0" smtClean="0"/>
              <a:t>Physical health</a:t>
            </a:r>
            <a:endParaRPr lang="zh-CN" altLang="en-US" sz="2800" b="1" dirty="0"/>
          </a:p>
        </p:txBody>
      </p:sp>
      <p:pic>
        <p:nvPicPr>
          <p:cNvPr id="10" name="Content Placeholder 9" descr="&lt;strong&gt;MEDITATION&lt;/strong&gt; TIPS: Analytical &lt;strong&gt;meditation&lt;/strong&gt; and posture (part 1 of 2) | The Mindful Word"/>
          <p:cNvPicPr>
            <a:picLocks noGrp="1" noChangeAspect="1"/>
          </p:cNvPicPr>
          <p:nvPr>
            <p:ph sz="quarter" idx="4"/>
          </p:nvPr>
        </p:nvPicPr>
        <p:blipFill>
          <a:blip r:embed="rId2">
            <a:extLst>
              <a:ext uri="{28A0092B-C50C-407E-A947-70E740481C1C}">
                <a14:useLocalDpi xmlns:a14="http://schemas.microsoft.com/office/drawing/2010/main" val="0"/>
              </a:ext>
            </a:extLst>
          </a:blip>
          <a:stretch>
            <a:fillRect/>
          </a:stretch>
        </p:blipFill>
        <p:spPr>
          <a:xfrm>
            <a:off x="6855905" y="3143250"/>
            <a:ext cx="3218878" cy="2597150"/>
          </a:xfrm>
        </p:spPr>
      </p:pic>
      <p:sp>
        <p:nvSpPr>
          <p:cNvPr id="5" name="Text Placeholder 4"/>
          <p:cNvSpPr>
            <a:spLocks noGrp="1"/>
          </p:cNvSpPr>
          <p:nvPr>
            <p:ph type="body" sz="quarter" idx="13"/>
          </p:nvPr>
        </p:nvSpPr>
        <p:spPr/>
        <p:txBody>
          <a:bodyPr>
            <a:normAutofit/>
          </a:bodyPr>
          <a:lstStyle/>
          <a:p>
            <a:r>
              <a:rPr lang="en-US" altLang="zh-CN" sz="2800" b="1" dirty="0" smtClean="0"/>
              <a:t>Peace of mind</a:t>
            </a:r>
            <a:endParaRPr lang="zh-CN" altLang="en-US" sz="2800" b="1" dirty="0"/>
          </a:p>
        </p:txBody>
      </p:sp>
      <p:sp>
        <p:nvSpPr>
          <p:cNvPr id="6" name="Title 5"/>
          <p:cNvSpPr>
            <a:spLocks noGrp="1"/>
          </p:cNvSpPr>
          <p:nvPr>
            <p:ph type="title"/>
          </p:nvPr>
        </p:nvSpPr>
        <p:spPr/>
        <p:txBody>
          <a:bodyPr/>
          <a:lstStyle/>
          <a:p>
            <a:r>
              <a:rPr lang="en-US" altLang="zh-CN" dirty="0" smtClean="0"/>
              <a:t>Twin pillars of the happy life</a:t>
            </a:r>
            <a:endParaRPr lang="zh-CN" altLang="en-US" dirty="0"/>
          </a:p>
        </p:txBody>
      </p:sp>
      <p:pic>
        <p:nvPicPr>
          <p:cNvPr id="12" name="Content Placeholder 11" descr="&lt;strong&gt;Sunset&lt;/strong&gt; jogging | &lt;strong&gt;Fitness&lt;/strong&gt; - PxlShot.ro"/>
          <p:cNvPicPr>
            <a:picLocks noGrp="1" noChangeAspect="1"/>
          </p:cNvPicPr>
          <p:nvPr>
            <p:ph sz="half" idx="2"/>
          </p:nvPr>
        </p:nvPicPr>
        <p:blipFill rotWithShape="1">
          <a:blip r:embed="rId3">
            <a:extLst>
              <a:ext uri="{28A0092B-C50C-407E-A947-70E740481C1C}">
                <a14:useLocalDpi xmlns:a14="http://schemas.microsoft.com/office/drawing/2010/main" val="0"/>
              </a:ext>
            </a:extLst>
          </a:blip>
          <a:srcRect r="14100" b="7041"/>
          <a:stretch/>
        </p:blipFill>
        <p:spPr>
          <a:xfrm>
            <a:off x="1914112" y="3143250"/>
            <a:ext cx="3598097" cy="2597150"/>
          </a:xfrm>
        </p:spPr>
      </p:pic>
    </p:spTree>
    <p:extLst>
      <p:ext uri="{BB962C8B-B14F-4D97-AF65-F5344CB8AC3E}">
        <p14:creationId xmlns:p14="http://schemas.microsoft.com/office/powerpoint/2010/main" val="21539012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Three ways of conceiving of philosophy</a:t>
            </a:r>
            <a:endParaRPr lang="zh-CN" altLang="en-US" i="1" dirty="0"/>
          </a:p>
        </p:txBody>
      </p:sp>
      <p:graphicFrame>
        <p:nvGraphicFramePr>
          <p:cNvPr id="6" name="Diagram 5"/>
          <p:cNvGraphicFramePr/>
          <p:nvPr>
            <p:extLst>
              <p:ext uri="{D42A27DB-BD31-4B8C-83A1-F6EECF244321}">
                <p14:modId xmlns:p14="http://schemas.microsoft.com/office/powerpoint/2010/main" val="2101209743"/>
              </p:ext>
            </p:extLst>
          </p:nvPr>
        </p:nvGraphicFramePr>
        <p:xfrm>
          <a:off x="2118498" y="2755557"/>
          <a:ext cx="8128000" cy="345989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 name="Picture 2" descr="File:&lt;strong&gt;Checkmark&lt;/strong&gt; green.svg - Wikimedia Commons"/>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487514" y="3877635"/>
            <a:ext cx="1400946" cy="1215736"/>
          </a:xfrm>
          <a:prstGeom prst="rect">
            <a:avLst/>
          </a:prstGeom>
        </p:spPr>
      </p:pic>
    </p:spTree>
    <p:extLst>
      <p:ext uri="{BB962C8B-B14F-4D97-AF65-F5344CB8AC3E}">
        <p14:creationId xmlns:p14="http://schemas.microsoft.com/office/powerpoint/2010/main" val="3032900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Epicurean theory of desires</a:t>
            </a:r>
            <a:endParaRPr lang="zh-CN" altLang="en-US" dirty="0"/>
          </a:p>
        </p:txBody>
      </p:sp>
      <p:sp>
        <p:nvSpPr>
          <p:cNvPr id="3" name="Content Placeholder 2"/>
          <p:cNvSpPr>
            <a:spLocks noGrp="1"/>
          </p:cNvSpPr>
          <p:nvPr>
            <p:ph sz="half" idx="1"/>
          </p:nvPr>
        </p:nvSpPr>
        <p:spPr>
          <a:xfrm>
            <a:off x="1581912" y="2638044"/>
            <a:ext cx="4971288" cy="3101982"/>
          </a:xfrm>
        </p:spPr>
        <p:txBody>
          <a:bodyPr/>
          <a:lstStyle/>
          <a:p>
            <a:r>
              <a:rPr lang="en-US" altLang="zh-CN" dirty="0" smtClean="0"/>
              <a:t>Epicurus distinguished between three major types of desires:</a:t>
            </a:r>
          </a:p>
          <a:p>
            <a:pPr lvl="1"/>
            <a:r>
              <a:rPr lang="en-US" altLang="zh-CN" dirty="0" smtClean="0"/>
              <a:t>“Some desires are (1) natural and necessary, others (2) natural but not necessary, still others (3) neither natural nor necessary but generated by senseless whims.” (Epicurus, </a:t>
            </a:r>
            <a:r>
              <a:rPr lang="en-US" altLang="zh-CN" i="1" dirty="0" smtClean="0"/>
              <a:t>Leading Doctrines</a:t>
            </a:r>
            <a:r>
              <a:rPr lang="en-US" altLang="zh-CN" dirty="0" smtClean="0"/>
              <a:t>, 29)</a:t>
            </a:r>
          </a:p>
          <a:p>
            <a:r>
              <a:rPr lang="en-US" altLang="zh-CN" dirty="0" smtClean="0"/>
              <a:t>The happiest life consists primarily in the satisfaction of natural &amp; necessary desires with some unnecessary but natural desires, so long as they didn’t disrupt one’s stable pleasure.</a:t>
            </a:r>
            <a:endParaRPr lang="zh-CN" altLang="en-US" dirty="0"/>
          </a:p>
        </p:txBody>
      </p:sp>
      <p:graphicFrame>
        <p:nvGraphicFramePr>
          <p:cNvPr id="6" name="Content Placeholder 5"/>
          <p:cNvGraphicFramePr>
            <a:graphicFrameLocks noGrp="1"/>
          </p:cNvGraphicFramePr>
          <p:nvPr>
            <p:ph sz="half" idx="2"/>
            <p:extLst>
              <p:ext uri="{D42A27DB-BD31-4B8C-83A1-F6EECF244321}">
                <p14:modId xmlns:p14="http://schemas.microsoft.com/office/powerpoint/2010/main" val="2624426359"/>
              </p:ext>
            </p:extLst>
          </p:nvPr>
        </p:nvGraphicFramePr>
        <p:xfrm>
          <a:off x="6338888" y="2638425"/>
          <a:ext cx="4270375" cy="31019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724367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sz="2400" dirty="0" smtClean="0"/>
              <a:t>Epicurean defense of the simple life</a:t>
            </a:r>
            <a:endParaRPr lang="zh-CN" altLang="en-US" sz="2400" dirty="0"/>
          </a:p>
        </p:txBody>
      </p:sp>
      <p:pic>
        <p:nvPicPr>
          <p:cNvPr id="5" name="Content Placeholder 4" descr="Claude Monet Paintings in Public Domain - Wikimedia Commons"/>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808445" y="3142247"/>
            <a:ext cx="3180115" cy="2093575"/>
          </a:xfrm>
        </p:spPr>
      </p:pic>
      <p:sp>
        <p:nvSpPr>
          <p:cNvPr id="4" name="Content Placeholder 3"/>
          <p:cNvSpPr>
            <a:spLocks noGrp="1"/>
          </p:cNvSpPr>
          <p:nvPr>
            <p:ph sz="half" idx="2"/>
          </p:nvPr>
        </p:nvSpPr>
        <p:spPr>
          <a:xfrm>
            <a:off x="4988560" y="2638044"/>
            <a:ext cx="5620003" cy="3101982"/>
          </a:xfrm>
        </p:spPr>
        <p:txBody>
          <a:bodyPr>
            <a:normAutofit/>
          </a:bodyPr>
          <a:lstStyle/>
          <a:p>
            <a:r>
              <a:rPr lang="en-US" altLang="zh-CN" dirty="0" smtClean="0"/>
              <a:t>Epicurus saw living a simple life as the most promising route to sustained happiness. Extravagant pleasures make a person more susceptible to pains.</a:t>
            </a:r>
          </a:p>
          <a:p>
            <a:pPr lvl="1"/>
            <a:r>
              <a:rPr lang="en-US" altLang="zh-CN" dirty="0" smtClean="0"/>
              <a:t>“Nothing is sufficient for the person who finds sufficiency too little.” (</a:t>
            </a:r>
            <a:r>
              <a:rPr lang="en-US" altLang="zh-CN" i="1" dirty="0" smtClean="0"/>
              <a:t>Vatican Aphorisms</a:t>
            </a:r>
            <a:r>
              <a:rPr lang="en-US" altLang="zh-CN" dirty="0" smtClean="0"/>
              <a:t> 68</a:t>
            </a:r>
            <a:r>
              <a:rPr lang="en-US" altLang="zh-CN" dirty="0" smtClean="0"/>
              <a:t>)</a:t>
            </a:r>
          </a:p>
          <a:p>
            <a:pPr lvl="1"/>
            <a:r>
              <a:rPr lang="en-US" altLang="zh-CN" dirty="0" smtClean="0"/>
              <a:t>“Poverty, when measured by the goals that nature has set, is great wealth, whereas unlimited wealth is great poverty.” (</a:t>
            </a:r>
            <a:r>
              <a:rPr lang="en-US" altLang="zh-CN" i="1" dirty="0" smtClean="0"/>
              <a:t>Vatican Aphorisms </a:t>
            </a:r>
            <a:r>
              <a:rPr lang="en-US" altLang="zh-CN" dirty="0" smtClean="0"/>
              <a:t>25)</a:t>
            </a:r>
            <a:endParaRPr lang="en-US" altLang="zh-CN" dirty="0" smtClean="0"/>
          </a:p>
          <a:p>
            <a:pPr lvl="1"/>
            <a:r>
              <a:rPr lang="en-US" altLang="zh-CN" dirty="0" smtClean="0"/>
              <a:t>“Nature’s wealth is restricted and easily won, while that of empty convention runs on to infinity.” (</a:t>
            </a:r>
            <a:r>
              <a:rPr lang="en-US" altLang="zh-CN" i="1" dirty="0" smtClean="0"/>
              <a:t>Leading Doctrines </a:t>
            </a:r>
            <a:r>
              <a:rPr lang="en-US" altLang="zh-CN" dirty="0" smtClean="0"/>
              <a:t>15</a:t>
            </a:r>
            <a:r>
              <a:rPr lang="en-US" altLang="zh-CN" dirty="0" smtClean="0"/>
              <a:t>)</a:t>
            </a:r>
          </a:p>
          <a:p>
            <a:endParaRPr lang="zh-CN" altLang="en-US" dirty="0"/>
          </a:p>
        </p:txBody>
      </p:sp>
    </p:spTree>
    <p:extLst>
      <p:ext uri="{BB962C8B-B14F-4D97-AF65-F5344CB8AC3E}">
        <p14:creationId xmlns:p14="http://schemas.microsoft.com/office/powerpoint/2010/main" val="9421433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Pleasure &amp; the virtues</a:t>
            </a:r>
            <a:endParaRPr lang="zh-CN" altLang="en-US" dirty="0"/>
          </a:p>
        </p:txBody>
      </p:sp>
      <p:sp>
        <p:nvSpPr>
          <p:cNvPr id="3" name="Content Placeholder 2"/>
          <p:cNvSpPr>
            <a:spLocks noGrp="1"/>
          </p:cNvSpPr>
          <p:nvPr>
            <p:ph sz="half" idx="1"/>
          </p:nvPr>
        </p:nvSpPr>
        <p:spPr>
          <a:xfrm>
            <a:off x="1581912" y="2638044"/>
            <a:ext cx="5794248" cy="3101982"/>
          </a:xfrm>
        </p:spPr>
        <p:txBody>
          <a:bodyPr>
            <a:normAutofit fontScale="92500" lnSpcReduction="20000"/>
          </a:bodyPr>
          <a:lstStyle/>
          <a:p>
            <a:r>
              <a:rPr lang="en-US" altLang="zh-CN" dirty="0" smtClean="0"/>
              <a:t>Epicurus argues that living pleasurably requires living virtuously and that living virtuously necessitates living pleasurably:</a:t>
            </a:r>
          </a:p>
          <a:p>
            <a:pPr lvl="1"/>
            <a:r>
              <a:rPr lang="en-US" altLang="zh-CN" dirty="0" smtClean="0"/>
              <a:t>“It is impossible to live the pleasant life without also living sensibly, nobly, and justly and conversely it is impossible to live sensibly, nobly, and justly without living pleasantly. A person who does not have a pleasant life is not living sensibly, nobly, and justly, and conversely the person who does not have these virtues cannot live pleasantly.” (</a:t>
            </a:r>
            <a:r>
              <a:rPr lang="en-US" altLang="zh-CN" i="1" dirty="0" smtClean="0"/>
              <a:t>Leading Doctrines </a:t>
            </a:r>
            <a:r>
              <a:rPr lang="en-US" altLang="zh-CN" dirty="0" smtClean="0"/>
              <a:t>5)</a:t>
            </a:r>
          </a:p>
          <a:p>
            <a:r>
              <a:rPr lang="en-US" altLang="zh-CN" dirty="0" smtClean="0"/>
              <a:t>Living justly was thought by Epicurus to contribute to one’s peace of mind:</a:t>
            </a:r>
          </a:p>
          <a:p>
            <a:pPr lvl="1"/>
            <a:r>
              <a:rPr lang="en-US" altLang="zh-CN" dirty="0" smtClean="0"/>
              <a:t>“The just man is least disturbed by passion, the unjust man the most highly disturbed.” (</a:t>
            </a:r>
            <a:r>
              <a:rPr lang="en-US" altLang="zh-CN" i="1" dirty="0" smtClean="0"/>
              <a:t>Leading Doctrines </a:t>
            </a:r>
            <a:r>
              <a:rPr lang="en-US" altLang="zh-CN" dirty="0" smtClean="0"/>
              <a:t>17)</a:t>
            </a:r>
            <a:endParaRPr lang="zh-CN" altLang="en-US" dirty="0"/>
          </a:p>
        </p:txBody>
      </p:sp>
      <p:sp>
        <p:nvSpPr>
          <p:cNvPr id="6" name="TextBox 5"/>
          <p:cNvSpPr txBox="1"/>
          <p:nvPr/>
        </p:nvSpPr>
        <p:spPr>
          <a:xfrm>
            <a:off x="4068040" y="6224658"/>
            <a:ext cx="4055919" cy="307777"/>
          </a:xfrm>
          <a:prstGeom prst="rect">
            <a:avLst/>
          </a:prstGeom>
          <a:noFill/>
        </p:spPr>
        <p:txBody>
          <a:bodyPr wrap="none" rtlCol="0">
            <a:spAutoFit/>
          </a:bodyPr>
          <a:lstStyle/>
          <a:p>
            <a:r>
              <a:rPr lang="en-US" altLang="zh-CN" sz="1400" dirty="0" smtClean="0"/>
              <a:t>(for an extended discussion see Cooper, pp. 246-270)</a:t>
            </a:r>
            <a:endParaRPr lang="zh-CN" altLang="en-US" sz="1400" dirty="0"/>
          </a:p>
        </p:txBody>
      </p:sp>
      <p:graphicFrame>
        <p:nvGraphicFramePr>
          <p:cNvPr id="8" name="Content Placeholder 7"/>
          <p:cNvGraphicFramePr>
            <a:graphicFrameLocks noGrp="1"/>
          </p:cNvGraphicFramePr>
          <p:nvPr>
            <p:ph sz="half" idx="2"/>
            <p:extLst>
              <p:ext uri="{D42A27DB-BD31-4B8C-83A1-F6EECF244321}">
                <p14:modId xmlns:p14="http://schemas.microsoft.com/office/powerpoint/2010/main" val="2668032178"/>
              </p:ext>
            </p:extLst>
          </p:nvPr>
        </p:nvGraphicFramePr>
        <p:xfrm>
          <a:off x="7670800" y="3029207"/>
          <a:ext cx="2999423" cy="231965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280499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Justice &amp; security</a:t>
            </a:r>
            <a:endParaRPr lang="zh-CN" altLang="en-US" dirty="0"/>
          </a:p>
        </p:txBody>
      </p:sp>
      <p:sp>
        <p:nvSpPr>
          <p:cNvPr id="3" name="Content Placeholder 2"/>
          <p:cNvSpPr>
            <a:spLocks noGrp="1"/>
          </p:cNvSpPr>
          <p:nvPr>
            <p:ph sz="half" idx="1"/>
          </p:nvPr>
        </p:nvSpPr>
        <p:spPr>
          <a:xfrm>
            <a:off x="1581912" y="2638044"/>
            <a:ext cx="6099048" cy="3101982"/>
          </a:xfrm>
        </p:spPr>
        <p:txBody>
          <a:bodyPr>
            <a:normAutofit fontScale="77500" lnSpcReduction="20000"/>
          </a:bodyPr>
          <a:lstStyle/>
          <a:p>
            <a:r>
              <a:rPr lang="en-US" altLang="zh-CN" dirty="0" smtClean="0"/>
              <a:t>For Epicurus, the pursuit of stable pleasure requires seeking personal security from harm, especially the harm of other people.</a:t>
            </a:r>
          </a:p>
          <a:p>
            <a:pPr lvl="1"/>
            <a:r>
              <a:rPr lang="en-US" altLang="zh-CN" dirty="0"/>
              <a:t>“Any means by which it is possible to procure freedom from fearing other men is a natural good.” (</a:t>
            </a:r>
            <a:r>
              <a:rPr lang="en-US" altLang="zh-CN" i="1" dirty="0"/>
              <a:t>Leading Doctrines </a:t>
            </a:r>
            <a:r>
              <a:rPr lang="en-US" altLang="zh-CN" dirty="0"/>
              <a:t>6</a:t>
            </a:r>
            <a:r>
              <a:rPr lang="en-US" altLang="zh-CN" dirty="0" smtClean="0"/>
              <a:t>)</a:t>
            </a:r>
          </a:p>
          <a:p>
            <a:r>
              <a:rPr lang="en-US" altLang="zh-CN" dirty="0" smtClean="0"/>
              <a:t>Practical wisdom thus leads us to form agreements with others not to harm each other. Justice for Epicurus involves following such agreements.</a:t>
            </a:r>
          </a:p>
          <a:p>
            <a:pPr lvl="1"/>
            <a:r>
              <a:rPr lang="en-US" altLang="zh-CN" dirty="0" smtClean="0"/>
              <a:t>“The justice that seeks nature’s goal is a utilitarian pledge of men not to harm each other or be harmed.” (</a:t>
            </a:r>
            <a:r>
              <a:rPr lang="en-US" altLang="zh-CN" i="1" dirty="0" smtClean="0"/>
              <a:t>Leading Doctrines </a:t>
            </a:r>
            <a:r>
              <a:rPr lang="en-US" altLang="zh-CN" dirty="0" smtClean="0"/>
              <a:t>31)</a:t>
            </a:r>
          </a:p>
          <a:p>
            <a:pPr lvl="1"/>
            <a:r>
              <a:rPr lang="en-US" altLang="zh-CN" dirty="0" smtClean="0"/>
              <a:t>“Nothing is either just or unjust in the eyes of those animals that have been unable to make agreements not to harm each other or be harmed. The same is true of those peoples who are unable or unwilling to make covenants not to be harmed.” (</a:t>
            </a:r>
            <a:r>
              <a:rPr lang="en-US" altLang="zh-CN" i="1" dirty="0" smtClean="0"/>
              <a:t>Leading Doctrines </a:t>
            </a:r>
            <a:r>
              <a:rPr lang="en-US" altLang="zh-CN" dirty="0" smtClean="0"/>
              <a:t>32)</a:t>
            </a:r>
          </a:p>
          <a:p>
            <a:pPr lvl="1"/>
            <a:r>
              <a:rPr lang="en-US" altLang="zh-CN" dirty="0" smtClean="0"/>
              <a:t>“Justice never was an entity in itself. It is a kind of agreement not to harm or be harmed, made when men associate with each other at any time in communities of any size whatsoever.” (</a:t>
            </a:r>
            <a:r>
              <a:rPr lang="en-US" altLang="zh-CN" i="1" dirty="0" smtClean="0"/>
              <a:t>Leading Doctrines </a:t>
            </a:r>
            <a:r>
              <a:rPr lang="en-US" altLang="zh-CN" dirty="0" smtClean="0"/>
              <a:t>33)</a:t>
            </a:r>
            <a:endParaRPr lang="zh-CN" altLang="en-US" dirty="0"/>
          </a:p>
        </p:txBody>
      </p:sp>
      <p:pic>
        <p:nvPicPr>
          <p:cNvPr id="5" name="Content Placeholder 4" descr="Free illustration: Oil &lt;strong&gt;Painting&lt;/strong&gt;, The Ancient &lt;strong&gt;City&lt;/strong&gt; &lt;strong&gt;Wall&lt;/strong&gt; - Free Image on Pixabay - 1125512"/>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888042" y="3017520"/>
            <a:ext cx="2854380" cy="2338059"/>
          </a:xfrm>
        </p:spPr>
      </p:pic>
    </p:spTree>
    <p:extLst>
      <p:ext uri="{BB962C8B-B14F-4D97-AF65-F5344CB8AC3E}">
        <p14:creationId xmlns:p14="http://schemas.microsoft.com/office/powerpoint/2010/main" val="17289737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dirty="0" smtClean="0"/>
              <a:t>“Live unnoticed”</a:t>
            </a:r>
            <a:br>
              <a:rPr lang="en-US" altLang="zh-CN" dirty="0" smtClean="0"/>
            </a:br>
            <a:r>
              <a:rPr lang="en-US" altLang="zh-CN" sz="2200" dirty="0" smtClean="0"/>
              <a:t>Avoidance of political involvement</a:t>
            </a:r>
            <a:endParaRPr lang="zh-CN" altLang="en-US" dirty="0"/>
          </a:p>
        </p:txBody>
      </p:sp>
      <p:sp>
        <p:nvSpPr>
          <p:cNvPr id="3" name="Content Placeholder 2"/>
          <p:cNvSpPr>
            <a:spLocks noGrp="1"/>
          </p:cNvSpPr>
          <p:nvPr>
            <p:ph sz="half" idx="1"/>
          </p:nvPr>
        </p:nvSpPr>
        <p:spPr/>
        <p:txBody>
          <a:bodyPr>
            <a:normAutofit lnSpcReduction="10000"/>
          </a:bodyPr>
          <a:lstStyle/>
          <a:p>
            <a:r>
              <a:rPr lang="en-US" altLang="zh-CN" dirty="0" smtClean="0"/>
              <a:t>Epicurus cautions against entanglement in politics. He argues that happiness is best found in a private life.</a:t>
            </a:r>
          </a:p>
          <a:p>
            <a:pPr lvl="1"/>
            <a:r>
              <a:rPr lang="en-US" altLang="zh-CN" dirty="0" smtClean="0"/>
              <a:t>Epicurean maxim: “live unnoticed” (see Cooper, p. 263)</a:t>
            </a:r>
          </a:p>
          <a:p>
            <a:pPr lvl="1"/>
            <a:r>
              <a:rPr lang="en-US" altLang="zh-CN" dirty="0" smtClean="0"/>
              <a:t>“The simplest means of procuring protection from either men (which is gained to a certain extent by deterrent force) is the security of quiet solitude and withdrawal from the mass of people.” (</a:t>
            </a:r>
            <a:r>
              <a:rPr lang="en-US" altLang="zh-CN" i="1" dirty="0" smtClean="0"/>
              <a:t>Leading Doctrines </a:t>
            </a:r>
            <a:r>
              <a:rPr lang="en-US" altLang="zh-CN" dirty="0" smtClean="0"/>
              <a:t>14)</a:t>
            </a:r>
            <a:endParaRPr lang="zh-CN" altLang="en-US" dirty="0"/>
          </a:p>
        </p:txBody>
      </p:sp>
      <p:pic>
        <p:nvPicPr>
          <p:cNvPr id="5" name="Content Placeholder 4" descr="File:Charles Lock Eastlake - Classical &lt;strong&gt;landscape&lt;/strong&gt; - Google &lt;strong&gt;Art&lt;/strong&gt; Project.jpg"/>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367479" y="2638425"/>
            <a:ext cx="4213193" cy="3101975"/>
          </a:xfrm>
        </p:spPr>
      </p:pic>
    </p:spTree>
    <p:extLst>
      <p:ext uri="{BB962C8B-B14F-4D97-AF65-F5344CB8AC3E}">
        <p14:creationId xmlns:p14="http://schemas.microsoft.com/office/powerpoint/2010/main" val="10906590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Epicurus on friendship</a:t>
            </a:r>
            <a:endParaRPr lang="zh-CN" altLang="en-US" dirty="0"/>
          </a:p>
        </p:txBody>
      </p:sp>
      <p:pic>
        <p:nvPicPr>
          <p:cNvPr id="5" name="Content Placeholder 4" descr="&lt;strong&gt;Friendship&lt;/strong&gt; - Wikipedia"/>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2499716" y="2638425"/>
            <a:ext cx="2434831" cy="3101975"/>
          </a:xfrm>
        </p:spPr>
      </p:pic>
      <p:sp>
        <p:nvSpPr>
          <p:cNvPr id="4" name="Content Placeholder 3"/>
          <p:cNvSpPr>
            <a:spLocks noGrp="1"/>
          </p:cNvSpPr>
          <p:nvPr>
            <p:ph sz="half" idx="2"/>
          </p:nvPr>
        </p:nvSpPr>
        <p:spPr>
          <a:xfrm>
            <a:off x="5334001" y="2638044"/>
            <a:ext cx="5274562" cy="3101982"/>
          </a:xfrm>
        </p:spPr>
        <p:txBody>
          <a:bodyPr>
            <a:normAutofit fontScale="85000" lnSpcReduction="20000"/>
          </a:bodyPr>
          <a:lstStyle/>
          <a:p>
            <a:r>
              <a:rPr lang="en-US" altLang="zh-CN" dirty="0" smtClean="0"/>
              <a:t>Epicurus argues that a great source of pleasure was to be found in having friends.</a:t>
            </a:r>
          </a:p>
          <a:p>
            <a:pPr lvl="1"/>
            <a:r>
              <a:rPr lang="en-US" altLang="zh-CN" dirty="0" smtClean="0"/>
              <a:t>“Of all the things that wisdom provides for the happiness of the whole man, by far the most important is the acquisition of friendship” (</a:t>
            </a:r>
            <a:r>
              <a:rPr lang="en-US" altLang="zh-CN" i="1" dirty="0" smtClean="0"/>
              <a:t>Leading Doctrines</a:t>
            </a:r>
            <a:r>
              <a:rPr lang="en-US" altLang="zh-CN" dirty="0" smtClean="0"/>
              <a:t> 27)</a:t>
            </a:r>
          </a:p>
          <a:p>
            <a:pPr lvl="1"/>
            <a:r>
              <a:rPr lang="en-US" altLang="zh-CN" dirty="0" smtClean="0"/>
              <a:t>“Every friendship is desirable for itself, but it has its origin in personal advantage.” (</a:t>
            </a:r>
            <a:r>
              <a:rPr lang="en-US" altLang="zh-CN" i="1" dirty="0" smtClean="0"/>
              <a:t>Vatican Aphorisms </a:t>
            </a:r>
            <a:r>
              <a:rPr lang="en-US" altLang="zh-CN" dirty="0" smtClean="0"/>
              <a:t>23)</a:t>
            </a:r>
          </a:p>
          <a:p>
            <a:pPr lvl="1"/>
            <a:r>
              <a:rPr lang="en-US" altLang="zh-CN" dirty="0" smtClean="0"/>
              <a:t>In his interpretation of the Epicurean view of friendship, John Cooper has argued that friendship is important for pleasure because it provides the ‘context’ for the richest, most complex pleasures.</a:t>
            </a:r>
          </a:p>
          <a:p>
            <a:pPr lvl="2"/>
            <a:r>
              <a:rPr lang="en-US" altLang="zh-CN" dirty="0" smtClean="0"/>
              <a:t>“friendship provides the context for many or most of the activities of life that they [epicureans] find most appealing and challenging” (Cooper, p. 268)</a:t>
            </a:r>
            <a:endParaRPr lang="zh-CN" altLang="en-US" dirty="0"/>
          </a:p>
        </p:txBody>
      </p:sp>
    </p:spTree>
    <p:extLst>
      <p:ext uri="{BB962C8B-B14F-4D97-AF65-F5344CB8AC3E}">
        <p14:creationId xmlns:p14="http://schemas.microsoft.com/office/powerpoint/2010/main" val="42878964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zh-CN" dirty="0" smtClean="0"/>
              <a:t>Cicero’s critique </a:t>
            </a:r>
            <a:br>
              <a:rPr lang="en-US" altLang="zh-CN" dirty="0" smtClean="0"/>
            </a:br>
            <a:r>
              <a:rPr lang="en-US" altLang="zh-CN" dirty="0" smtClean="0"/>
              <a:t>of the epicurean view of friendship</a:t>
            </a:r>
            <a:endParaRPr lang="zh-CN" altLang="en-US" dirty="0"/>
          </a:p>
        </p:txBody>
      </p:sp>
      <p:sp>
        <p:nvSpPr>
          <p:cNvPr id="4" name="Content Placeholder 3"/>
          <p:cNvSpPr>
            <a:spLocks noGrp="1"/>
          </p:cNvSpPr>
          <p:nvPr>
            <p:ph sz="half" idx="2"/>
          </p:nvPr>
        </p:nvSpPr>
        <p:spPr>
          <a:xfrm>
            <a:off x="4622800" y="2638044"/>
            <a:ext cx="5985763" cy="3101982"/>
          </a:xfrm>
        </p:spPr>
        <p:txBody>
          <a:bodyPr/>
          <a:lstStyle/>
          <a:p>
            <a:r>
              <a:rPr lang="en-US" altLang="zh-CN" dirty="0" smtClean="0"/>
              <a:t>The Roman philosopher Cicero criticized the Epicurean view of Friendship as making true friendship as impossible.</a:t>
            </a:r>
          </a:p>
          <a:p>
            <a:r>
              <a:rPr lang="en-US" altLang="zh-CN" dirty="0" smtClean="0"/>
              <a:t>On Cicero’s view, if we value friends primarily for the pleasure they give us, then we miss something important about friendship—namely, that we value a true friend for his/her own sake.</a:t>
            </a:r>
            <a:endParaRPr lang="zh-CN" altLang="en-US" dirty="0"/>
          </a:p>
        </p:txBody>
      </p:sp>
      <p:pic>
        <p:nvPicPr>
          <p:cNvPr id="9" name="Content Placeholder 8" descr="Downes vs Wiley - Cato and &lt;strong&gt;Cicero&lt;/strong&gt; revisited - The Ed Techie"/>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2231136" y="2638044"/>
            <a:ext cx="1962912" cy="2377440"/>
          </a:xfrm>
        </p:spPr>
      </p:pic>
      <p:sp>
        <p:nvSpPr>
          <p:cNvPr id="10" name="TextBox 9"/>
          <p:cNvSpPr txBox="1"/>
          <p:nvPr/>
        </p:nvSpPr>
        <p:spPr>
          <a:xfrm>
            <a:off x="2130885" y="5015484"/>
            <a:ext cx="2163413" cy="369332"/>
          </a:xfrm>
          <a:prstGeom prst="rect">
            <a:avLst/>
          </a:prstGeom>
          <a:noFill/>
        </p:spPr>
        <p:txBody>
          <a:bodyPr wrap="none" rtlCol="0">
            <a:spAutoFit/>
          </a:bodyPr>
          <a:lstStyle/>
          <a:p>
            <a:r>
              <a:rPr lang="en-US" altLang="zh-CN" dirty="0"/>
              <a:t>Cicero (106-46 BCE)</a:t>
            </a:r>
            <a:endParaRPr lang="zh-CN" altLang="en-US" dirty="0"/>
          </a:p>
        </p:txBody>
      </p:sp>
    </p:spTree>
    <p:extLst>
      <p:ext uri="{BB962C8B-B14F-4D97-AF65-F5344CB8AC3E}">
        <p14:creationId xmlns:p14="http://schemas.microsoft.com/office/powerpoint/2010/main" val="286345645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z="1800" dirty="0" smtClean="0"/>
              <a:t>Epicurean </a:t>
            </a:r>
            <a:br>
              <a:rPr lang="en-US" altLang="zh-CN" sz="1800" dirty="0" smtClean="0"/>
            </a:br>
            <a:r>
              <a:rPr lang="en-US" altLang="zh-CN" sz="1800" dirty="0" smtClean="0"/>
              <a:t>Metaphysics &amp; epistemology</a:t>
            </a:r>
            <a:endParaRPr lang="zh-CN" altLang="en-US" sz="1800" dirty="0"/>
          </a:p>
        </p:txBody>
      </p:sp>
      <p:sp>
        <p:nvSpPr>
          <p:cNvPr id="4" name="Text Placeholder 3"/>
          <p:cNvSpPr>
            <a:spLocks noGrp="1"/>
          </p:cNvSpPr>
          <p:nvPr>
            <p:ph type="body" sz="half" idx="2"/>
          </p:nvPr>
        </p:nvSpPr>
        <p:spPr/>
        <p:txBody>
          <a:bodyPr/>
          <a:lstStyle/>
          <a:p>
            <a:endParaRPr lang="zh-CN" altLang="en-US" dirty="0"/>
          </a:p>
        </p:txBody>
      </p:sp>
      <p:pic>
        <p:nvPicPr>
          <p:cNvPr id="7" name="Picture Placeholder 6" descr="&lt;strong&gt;Universe&lt;/strong&gt; is not expanding as fast as it was previously thought"/>
          <p:cNvPicPr>
            <a:picLocks noGrp="1" noChangeAspect="1"/>
          </p:cNvPicPr>
          <p:nvPr>
            <p:ph type="pic" idx="1"/>
          </p:nvPr>
        </p:nvPicPr>
        <p:blipFill>
          <a:blip r:embed="rId2">
            <a:extLst>
              <a:ext uri="{28A0092B-C50C-407E-A947-70E740481C1C}">
                <a14:useLocalDpi xmlns:a14="http://schemas.microsoft.com/office/drawing/2010/main" val="0"/>
              </a:ext>
            </a:extLst>
          </a:blip>
          <a:srcRect l="21156" r="21156"/>
          <a:stretch>
            <a:fillRect/>
          </a:stretch>
        </p:blipFill>
        <p:spPr/>
      </p:pic>
    </p:spTree>
    <p:extLst>
      <p:ext uri="{BB962C8B-B14F-4D97-AF65-F5344CB8AC3E}">
        <p14:creationId xmlns:p14="http://schemas.microsoft.com/office/powerpoint/2010/main" val="129364204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Why study natural science?</a:t>
            </a:r>
            <a:endParaRPr lang="zh-CN" altLang="en-US" dirty="0"/>
          </a:p>
        </p:txBody>
      </p:sp>
      <p:sp>
        <p:nvSpPr>
          <p:cNvPr id="3" name="Content Placeholder 2"/>
          <p:cNvSpPr>
            <a:spLocks noGrp="1"/>
          </p:cNvSpPr>
          <p:nvPr>
            <p:ph sz="half" idx="1"/>
          </p:nvPr>
        </p:nvSpPr>
        <p:spPr>
          <a:xfrm>
            <a:off x="1581912" y="2638044"/>
            <a:ext cx="5550408" cy="3101982"/>
          </a:xfrm>
        </p:spPr>
        <p:txBody>
          <a:bodyPr>
            <a:normAutofit fontScale="92500" lnSpcReduction="10000"/>
          </a:bodyPr>
          <a:lstStyle/>
          <a:p>
            <a:r>
              <a:rPr lang="en-US" altLang="zh-CN" dirty="0" smtClean="0"/>
              <a:t>Epicurus argues that the study of the natural sciences has benefits for leading a happy life.</a:t>
            </a:r>
          </a:p>
          <a:p>
            <a:pPr lvl="1"/>
            <a:r>
              <a:rPr lang="en-US" altLang="zh-CN" dirty="0" smtClean="0"/>
              <a:t>“We would have no need for natural science unless we were worried by apprehensiveness regarding the heavenly bodies, by anxiety about the meaning of death, and also by our failure to understand the limitations of pain and desire.” (</a:t>
            </a:r>
            <a:r>
              <a:rPr lang="en-US" altLang="zh-CN" i="1" dirty="0" smtClean="0"/>
              <a:t>Leading Doctrine</a:t>
            </a:r>
            <a:r>
              <a:rPr lang="en-US" altLang="zh-CN" dirty="0" smtClean="0"/>
              <a:t>s 11)</a:t>
            </a:r>
          </a:p>
          <a:p>
            <a:pPr lvl="1"/>
            <a:r>
              <a:rPr lang="en-US" altLang="zh-CN" dirty="0" smtClean="0"/>
              <a:t>“It is impossible to get rid of our anxieties about essentials if we do not understand the nature of the universe and are apprehensive about some of the theological accounts. Hence it is impossible to enjoy our pleasures unadulterated without natural science.” (</a:t>
            </a:r>
            <a:r>
              <a:rPr lang="en-US" altLang="zh-CN" i="1" dirty="0" smtClean="0"/>
              <a:t>Leading Doctrines </a:t>
            </a:r>
            <a:r>
              <a:rPr lang="en-US" altLang="zh-CN" dirty="0" smtClean="0"/>
              <a:t>12)</a:t>
            </a:r>
            <a:endParaRPr lang="zh-CN" altLang="en-US" dirty="0"/>
          </a:p>
        </p:txBody>
      </p:sp>
      <p:pic>
        <p:nvPicPr>
          <p:cNvPr id="5" name="Content Placeholder 4" descr="Boldly explore! | Kerry’s loft"/>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504853" y="3019047"/>
            <a:ext cx="2784113" cy="2339975"/>
          </a:xfrm>
        </p:spPr>
      </p:pic>
    </p:spTree>
    <p:extLst>
      <p:ext uri="{BB962C8B-B14F-4D97-AF65-F5344CB8AC3E}">
        <p14:creationId xmlns:p14="http://schemas.microsoft.com/office/powerpoint/2010/main" val="36246060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Epicurean view of nature</a:t>
            </a:r>
            <a:endParaRPr lang="zh-CN" altLang="en-US" dirty="0"/>
          </a:p>
        </p:txBody>
      </p:sp>
      <p:sp>
        <p:nvSpPr>
          <p:cNvPr id="3" name="Content Placeholder 2"/>
          <p:cNvSpPr>
            <a:spLocks noGrp="1"/>
          </p:cNvSpPr>
          <p:nvPr>
            <p:ph sz="half" idx="1"/>
          </p:nvPr>
        </p:nvSpPr>
        <p:spPr>
          <a:xfrm>
            <a:off x="1581912" y="2638044"/>
            <a:ext cx="6088888" cy="3101982"/>
          </a:xfrm>
        </p:spPr>
        <p:txBody>
          <a:bodyPr>
            <a:normAutofit fontScale="85000" lnSpcReduction="10000"/>
          </a:bodyPr>
          <a:lstStyle/>
          <a:p>
            <a:r>
              <a:rPr lang="en-US" altLang="zh-CN" dirty="0" smtClean="0"/>
              <a:t>Nature for the Epicureans is conceived of the totality of </a:t>
            </a:r>
            <a:r>
              <a:rPr lang="en-US" altLang="zh-CN" dirty="0" smtClean="0"/>
              <a:t>atoms </a:t>
            </a:r>
            <a:r>
              <a:rPr lang="en-US" altLang="zh-CN" dirty="0" smtClean="0"/>
              <a:t>in void</a:t>
            </a:r>
            <a:r>
              <a:rPr lang="en-US" altLang="zh-CN" dirty="0" smtClean="0"/>
              <a:t>.</a:t>
            </a:r>
          </a:p>
          <a:p>
            <a:pPr lvl="1"/>
            <a:r>
              <a:rPr lang="en-US" altLang="zh-CN" dirty="0" smtClean="0"/>
              <a:t>“the primal entities are necessarily indivisible corporeal entities.” (</a:t>
            </a:r>
            <a:r>
              <a:rPr lang="en-US" altLang="zh-CN" i="1" dirty="0" smtClean="0"/>
              <a:t>Letter to Herodotus</a:t>
            </a:r>
            <a:r>
              <a:rPr lang="en-US" altLang="zh-CN" dirty="0" smtClean="0"/>
              <a:t>, p. 94)</a:t>
            </a:r>
            <a:endParaRPr lang="en-US" altLang="zh-CN" dirty="0" smtClean="0"/>
          </a:p>
          <a:p>
            <a:r>
              <a:rPr lang="en-US" altLang="zh-CN" dirty="0" smtClean="0"/>
              <a:t>Nature is an infinite number of atoms dispersed in infinite space.</a:t>
            </a:r>
          </a:p>
          <a:p>
            <a:r>
              <a:rPr lang="en-US" altLang="zh-CN" dirty="0" smtClean="0"/>
              <a:t>The atomic units are of various shapes: </a:t>
            </a:r>
          </a:p>
          <a:p>
            <a:pPr lvl="1"/>
            <a:r>
              <a:rPr lang="en-US" altLang="zh-CN" dirty="0" smtClean="0"/>
              <a:t>“the compact and irreducible atomic bodies out of which compounds are generated and into which they are resolved have an indeterminate number of shapes, because it is impossible for so many different perceptible objects to be generated from the same shapes on the assumption that these are limited in number.” (</a:t>
            </a:r>
            <a:r>
              <a:rPr lang="en-US" altLang="zh-CN" i="1" dirty="0" smtClean="0"/>
              <a:t>Letter to Herodotus</a:t>
            </a:r>
            <a:r>
              <a:rPr lang="en-US" altLang="zh-CN" dirty="0" smtClean="0"/>
              <a:t>, p. 94)</a:t>
            </a:r>
            <a:endParaRPr lang="en-US" altLang="zh-CN" dirty="0" smtClean="0"/>
          </a:p>
          <a:p>
            <a:r>
              <a:rPr lang="en-US" altLang="zh-CN" dirty="0" smtClean="0"/>
              <a:t>These </a:t>
            </a:r>
            <a:r>
              <a:rPr lang="en-US" altLang="zh-CN" dirty="0" smtClean="0"/>
              <a:t>various atoms come into collision with each other (according to Lucretius because the atoms ‘swerve’ into each other</a:t>
            </a:r>
            <a:r>
              <a:rPr lang="en-US" altLang="zh-CN" dirty="0" smtClean="0"/>
              <a:t>).</a:t>
            </a:r>
            <a:endParaRPr lang="en-US" altLang="zh-CN" dirty="0" smtClean="0"/>
          </a:p>
        </p:txBody>
      </p:sp>
      <p:pic>
        <p:nvPicPr>
          <p:cNvPr id="5" name="Content Placeholder 4" descr="» Microscopy, Surfaces and the Unknowable in Seventeenth-Century Natural Philosophy ..."/>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911236" y="2638051"/>
            <a:ext cx="2049628" cy="3101975"/>
          </a:xfrm>
        </p:spPr>
      </p:pic>
    </p:spTree>
    <p:extLst>
      <p:ext uri="{BB962C8B-B14F-4D97-AF65-F5344CB8AC3E}">
        <p14:creationId xmlns:p14="http://schemas.microsoft.com/office/powerpoint/2010/main" val="37778643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99CCF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sz="3200" dirty="0" smtClean="0"/>
              <a:t>REVIEW</a:t>
            </a:r>
            <a:endParaRPr lang="zh-CN" altLang="en-US" sz="3200" dirty="0"/>
          </a:p>
        </p:txBody>
      </p:sp>
      <p:sp>
        <p:nvSpPr>
          <p:cNvPr id="3" name="Text Placeholder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09801405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Epicurus on other worlds</a:t>
            </a:r>
            <a:endParaRPr lang="zh-CN" altLang="en-US" dirty="0"/>
          </a:p>
        </p:txBody>
      </p:sp>
      <p:pic>
        <p:nvPicPr>
          <p:cNvPr id="5" name="Content Placeholder 4" descr="Group B Exoplanets And Aliens - Space"/>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764030" y="3175911"/>
            <a:ext cx="2327865" cy="1436729"/>
          </a:xfrm>
        </p:spPr>
      </p:pic>
      <p:sp>
        <p:nvSpPr>
          <p:cNvPr id="4" name="Content Placeholder 3"/>
          <p:cNvSpPr>
            <a:spLocks noGrp="1"/>
          </p:cNvSpPr>
          <p:nvPr>
            <p:ph sz="half" idx="2"/>
          </p:nvPr>
        </p:nvSpPr>
        <p:spPr>
          <a:xfrm>
            <a:off x="4236720" y="2638044"/>
            <a:ext cx="6371843" cy="3101982"/>
          </a:xfrm>
        </p:spPr>
        <p:txBody>
          <a:bodyPr>
            <a:normAutofit fontScale="77500" lnSpcReduction="20000"/>
          </a:bodyPr>
          <a:lstStyle/>
          <a:p>
            <a:r>
              <a:rPr lang="en-US" altLang="zh-CN" dirty="0" smtClean="0"/>
              <a:t>As a result of the various collisions of atoms, Epicurus postulated the creation of multiple worlds of various varieties (both like our world as well as unlike it).</a:t>
            </a:r>
          </a:p>
          <a:p>
            <a:pPr lvl="1"/>
            <a:r>
              <a:rPr lang="en-US" altLang="zh-CN" dirty="0" smtClean="0"/>
              <a:t>“there are infinite worlds—worlds like and unlike our own—because the atoms, being infinite in number…are in motion extremely far out in space; and atoms of the sort from which a single world could be generated or by which such a world could be constructed, have not been used up on the world or on a finite number of worlds, nor have they been used up on all worlds such as ours or on all worlds different than ours. So nothing stands in the way of there being an infinity of worlds.” (</a:t>
            </a:r>
            <a:r>
              <a:rPr lang="en-US" altLang="zh-CN" i="1" dirty="0" smtClean="0"/>
              <a:t>Letter to Herodotus</a:t>
            </a:r>
            <a:r>
              <a:rPr lang="en-US" altLang="zh-CN" dirty="0" smtClean="0"/>
              <a:t>, p. 95)</a:t>
            </a:r>
          </a:p>
          <a:p>
            <a:pPr lvl="1"/>
            <a:r>
              <a:rPr lang="en-US" altLang="zh-CN" dirty="0" smtClean="0"/>
              <a:t>“other worlds, i.e., every finite aggregate that bears a strong resemblance to the phenomena we see—have been generated from the infinite, that all these systems, whether large or small, disengaged themselves from separate condensations of matter; and that they are all broken down again into their components…these worlds do not necessarily have a single form…For nobody can demonstrate that one such world might or might not have contained the kind of seminal particles of which animals, plants, and everything else we see are composed, but that in another such world this would have been an impossibility.” (</a:t>
            </a:r>
            <a:r>
              <a:rPr lang="en-US" altLang="zh-CN" i="1" dirty="0" smtClean="0"/>
              <a:t>Letter to Herodotus</a:t>
            </a:r>
            <a:r>
              <a:rPr lang="en-US" altLang="zh-CN" dirty="0" smtClean="0"/>
              <a:t>, p. 108)</a:t>
            </a:r>
            <a:endParaRPr lang="zh-CN" altLang="en-US" dirty="0"/>
          </a:p>
        </p:txBody>
      </p:sp>
    </p:spTree>
    <p:extLst>
      <p:ext uri="{BB962C8B-B14F-4D97-AF65-F5344CB8AC3E}">
        <p14:creationId xmlns:p14="http://schemas.microsoft.com/office/powerpoint/2010/main" val="374307398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Epicurean view of soul</a:t>
            </a:r>
            <a:endParaRPr lang="zh-CN" altLang="en-US" dirty="0"/>
          </a:p>
        </p:txBody>
      </p:sp>
      <p:sp>
        <p:nvSpPr>
          <p:cNvPr id="3" name="Content Placeholder 2"/>
          <p:cNvSpPr>
            <a:spLocks noGrp="1"/>
          </p:cNvSpPr>
          <p:nvPr>
            <p:ph sz="half" idx="1"/>
          </p:nvPr>
        </p:nvSpPr>
        <p:spPr>
          <a:xfrm>
            <a:off x="1581912" y="2638044"/>
            <a:ext cx="5530088" cy="3101982"/>
          </a:xfrm>
        </p:spPr>
        <p:txBody>
          <a:bodyPr>
            <a:normAutofit fontScale="92500" lnSpcReduction="20000"/>
          </a:bodyPr>
          <a:lstStyle/>
          <a:p>
            <a:r>
              <a:rPr lang="en-US" altLang="zh-CN" dirty="0" smtClean="0"/>
              <a:t>Epicurus offered a materialistic account of the soul:</a:t>
            </a:r>
          </a:p>
          <a:p>
            <a:pPr lvl="1"/>
            <a:r>
              <a:rPr lang="en-US" altLang="zh-CN" sz="1500" dirty="0" smtClean="0"/>
              <a:t>“the soul is a body composed of fine particles that are dispersed throughout the entire organism, and that it bears the closest resemblance to breath with a certain admixture of head, being similar in some ways to the one and some ways to the other.” (</a:t>
            </a:r>
            <a:r>
              <a:rPr lang="en-US" altLang="zh-CN" sz="1500" i="1" dirty="0" smtClean="0"/>
              <a:t>Letter to Herodotus</a:t>
            </a:r>
            <a:r>
              <a:rPr lang="en-US" altLang="zh-CN" sz="1500" dirty="0" smtClean="0"/>
              <a:t>, p. 103)</a:t>
            </a:r>
          </a:p>
          <a:p>
            <a:pPr lvl="1"/>
            <a:r>
              <a:rPr lang="en-US" altLang="zh-CN" sz="1500" dirty="0" smtClean="0"/>
              <a:t>“the soul plays the most important role in causing sensation but would never have achieved sensation unless it were somehow incorporated in the rest of the organism.” (</a:t>
            </a:r>
            <a:r>
              <a:rPr lang="en-US" altLang="zh-CN" sz="1500" i="1" dirty="0" smtClean="0"/>
              <a:t>Letter to Herodotus</a:t>
            </a:r>
            <a:r>
              <a:rPr lang="en-US" altLang="zh-CN" sz="1500" dirty="0" smtClean="0"/>
              <a:t>, p. 104)</a:t>
            </a:r>
          </a:p>
          <a:p>
            <a:pPr lvl="1"/>
            <a:r>
              <a:rPr lang="en-US" altLang="zh-CN" sz="1500" dirty="0" smtClean="0"/>
              <a:t>“on the dissolution of the entire organism the soul is scattered abroad and no longer has its usual functions, nor does it undergo motion, with the result that it does not have sensation either.” (</a:t>
            </a:r>
            <a:r>
              <a:rPr lang="en-US" altLang="zh-CN" sz="1500" i="1" dirty="0" smtClean="0"/>
              <a:t>Letter to Herodotus</a:t>
            </a:r>
            <a:r>
              <a:rPr lang="en-US" altLang="zh-CN" sz="1500" dirty="0" smtClean="0"/>
              <a:t>, p. 104) </a:t>
            </a:r>
            <a:endParaRPr lang="zh-CN" altLang="en-US" sz="1500" dirty="0"/>
          </a:p>
        </p:txBody>
      </p:sp>
      <p:pic>
        <p:nvPicPr>
          <p:cNvPr id="5" name="Content Placeholder 4" descr="Adjust Your &lt;strong&gt;Body&lt;/strong&gt; Language To Quickly Raise Your Vibration : &lt;strong&gt;Body&lt;/strong&gt;, Mind, Soul &amp; &lt;strong&gt;Spirit&lt;/strong&gt; ..."/>
          <p:cNvPicPr>
            <a:picLocks noGrp="1" noChangeAspect="1"/>
          </p:cNvPicPr>
          <p:nvPr>
            <p:ph sz="half" idx="2"/>
          </p:nvPr>
        </p:nvPicPr>
        <p:blipFill>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a:off x="7124924" y="3271581"/>
            <a:ext cx="2835940" cy="1834907"/>
          </a:xfrm>
        </p:spPr>
      </p:pic>
    </p:spTree>
    <p:extLst>
      <p:ext uri="{BB962C8B-B14F-4D97-AF65-F5344CB8AC3E}">
        <p14:creationId xmlns:p14="http://schemas.microsoft.com/office/powerpoint/2010/main" val="56470032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Epicurean epistemology</a:t>
            </a:r>
            <a:endParaRPr lang="zh-CN" altLang="en-US" dirty="0"/>
          </a:p>
        </p:txBody>
      </p:sp>
      <p:sp>
        <p:nvSpPr>
          <p:cNvPr id="3" name="Content Placeholder 2"/>
          <p:cNvSpPr>
            <a:spLocks noGrp="1"/>
          </p:cNvSpPr>
          <p:nvPr>
            <p:ph sz="half" idx="1"/>
          </p:nvPr>
        </p:nvSpPr>
        <p:spPr>
          <a:xfrm>
            <a:off x="1581912" y="2638044"/>
            <a:ext cx="5245608" cy="3101982"/>
          </a:xfrm>
        </p:spPr>
        <p:txBody>
          <a:bodyPr>
            <a:normAutofit fontScale="92500" lnSpcReduction="10000"/>
          </a:bodyPr>
          <a:lstStyle/>
          <a:p>
            <a:r>
              <a:rPr lang="en-US" altLang="zh-CN" dirty="0" smtClean="0"/>
              <a:t>Epicurus developed an empiricist account of epistemology (how we know things). He argued that sensation is the foundation of our knowledge.</a:t>
            </a:r>
          </a:p>
          <a:p>
            <a:pPr lvl="1"/>
            <a:r>
              <a:rPr lang="en-US" altLang="zh-CN" sz="1500" dirty="0" smtClean="0"/>
              <a:t>“If you reject all sensations, you will not have any point of reference by which to judge even the ones you claim are false.” (</a:t>
            </a:r>
            <a:r>
              <a:rPr lang="en-US" altLang="zh-CN" sz="1500" i="1" dirty="0" smtClean="0"/>
              <a:t>Leading Doctrines </a:t>
            </a:r>
            <a:r>
              <a:rPr lang="en-US" altLang="zh-CN" sz="1500" dirty="0" smtClean="0"/>
              <a:t>23)</a:t>
            </a:r>
          </a:p>
          <a:p>
            <a:pPr lvl="1"/>
            <a:r>
              <a:rPr lang="en-US" altLang="zh-CN" sz="1500" dirty="0" smtClean="0"/>
              <a:t>“If you summarily rule our any single sensation and do not make a distinction between the element of belief that is superimposed on a percept that awaits verification and what is actually present in sensation or in the feelings or some percept of the mind itself, you will cast doubt on all other sensations by your unfounded interpretation and consequently abandon all criteria of truth.” (</a:t>
            </a:r>
            <a:r>
              <a:rPr lang="en-US" altLang="zh-CN" sz="1500" i="1" dirty="0" smtClean="0"/>
              <a:t>Leading Doctrines </a:t>
            </a:r>
            <a:r>
              <a:rPr lang="en-US" altLang="zh-CN" sz="1500" dirty="0" smtClean="0"/>
              <a:t>24)</a:t>
            </a:r>
            <a:endParaRPr lang="zh-CN" altLang="en-US" sz="1500" dirty="0"/>
          </a:p>
        </p:txBody>
      </p:sp>
      <p:pic>
        <p:nvPicPr>
          <p:cNvPr id="7" name="Content Placeholder 6" descr="File:The &lt;strong&gt;Senses&lt;/strong&gt;.jpg - Wikimedia Commons"/>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196599" y="2638425"/>
            <a:ext cx="2554953" cy="3101975"/>
          </a:xfrm>
        </p:spPr>
      </p:pic>
    </p:spTree>
    <p:extLst>
      <p:ext uri="{BB962C8B-B14F-4D97-AF65-F5344CB8AC3E}">
        <p14:creationId xmlns:p14="http://schemas.microsoft.com/office/powerpoint/2010/main" val="278893652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Epicurean </a:t>
            </a:r>
            <a:br>
              <a:rPr lang="en-US" altLang="zh-CN" dirty="0" smtClean="0"/>
            </a:br>
            <a:r>
              <a:rPr lang="en-US" altLang="zh-CN" dirty="0" smtClean="0"/>
              <a:t>view of religion</a:t>
            </a:r>
            <a:endParaRPr lang="zh-CN" altLang="en-US" dirty="0"/>
          </a:p>
        </p:txBody>
      </p:sp>
      <p:sp>
        <p:nvSpPr>
          <p:cNvPr id="4" name="Text Placeholder 3"/>
          <p:cNvSpPr>
            <a:spLocks noGrp="1"/>
          </p:cNvSpPr>
          <p:nvPr>
            <p:ph type="body" sz="half" idx="2"/>
          </p:nvPr>
        </p:nvSpPr>
        <p:spPr/>
        <p:txBody>
          <a:bodyPr/>
          <a:lstStyle/>
          <a:p>
            <a:endParaRPr lang="zh-CN" altLang="en-US" dirty="0"/>
          </a:p>
        </p:txBody>
      </p:sp>
      <p:pic>
        <p:nvPicPr>
          <p:cNvPr id="9" name="Picture Placeholder 8" descr="File:Mt-&lt;strong&gt;olympus&lt;/strong&gt; &lt;strong&gt;gods&lt;/strong&gt;.jpg - Wikimedia Commons"/>
          <p:cNvPicPr>
            <a:picLocks noGrp="1" noChangeAspect="1"/>
          </p:cNvPicPr>
          <p:nvPr>
            <p:ph type="pic" idx="1"/>
          </p:nvPr>
        </p:nvPicPr>
        <p:blipFill>
          <a:blip r:embed="rId2">
            <a:extLst>
              <a:ext uri="{28A0092B-C50C-407E-A947-70E740481C1C}">
                <a14:useLocalDpi xmlns:a14="http://schemas.microsoft.com/office/drawing/2010/main" val="0"/>
              </a:ext>
            </a:extLst>
          </a:blip>
          <a:srcRect l="16751" r="16751"/>
          <a:stretch>
            <a:fillRect/>
          </a:stretch>
        </p:blipFill>
        <p:spPr/>
      </p:pic>
    </p:spTree>
    <p:extLst>
      <p:ext uri="{BB962C8B-B14F-4D97-AF65-F5344CB8AC3E}">
        <p14:creationId xmlns:p14="http://schemas.microsoft.com/office/powerpoint/2010/main" val="247647630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Popular view of the gods</a:t>
            </a:r>
            <a:endParaRPr lang="zh-CN" altLang="en-US" dirty="0"/>
          </a:p>
        </p:txBody>
      </p:sp>
      <p:sp>
        <p:nvSpPr>
          <p:cNvPr id="3" name="Content Placeholder 2"/>
          <p:cNvSpPr>
            <a:spLocks noGrp="1"/>
          </p:cNvSpPr>
          <p:nvPr>
            <p:ph sz="half" idx="1"/>
          </p:nvPr>
        </p:nvSpPr>
        <p:spPr>
          <a:xfrm>
            <a:off x="2231136" y="2638044"/>
            <a:ext cx="4789424" cy="3101982"/>
          </a:xfrm>
        </p:spPr>
        <p:txBody>
          <a:bodyPr/>
          <a:lstStyle/>
          <a:p>
            <a:r>
              <a:rPr lang="en-US" altLang="zh-CN" dirty="0" smtClean="0"/>
              <a:t>The popular view of the gods saw them as having human-like concerns, temperaments, and tendencies and interfering with human life.</a:t>
            </a:r>
          </a:p>
          <a:p>
            <a:r>
              <a:rPr lang="en-US" altLang="zh-CN" dirty="0" smtClean="0"/>
              <a:t>One source of fear among common people was the gods’ intervention in their lives.</a:t>
            </a:r>
          </a:p>
          <a:p>
            <a:r>
              <a:rPr lang="en-US" altLang="zh-CN" dirty="0" smtClean="0"/>
              <a:t>Example: the gods’ punishment of Sisyphus.</a:t>
            </a:r>
            <a:endParaRPr lang="zh-CN" altLang="en-US" dirty="0"/>
          </a:p>
        </p:txBody>
      </p:sp>
      <p:pic>
        <p:nvPicPr>
          <p:cNvPr id="5" name="Content Placeholder 4" descr="File:Titian-&lt;strong&gt;Sisyphus&lt;/strong&gt;.jpg - Wikipedia"/>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440711" y="2638425"/>
            <a:ext cx="2066728" cy="3101975"/>
          </a:xfrm>
        </p:spPr>
      </p:pic>
    </p:spTree>
    <p:extLst>
      <p:ext uri="{BB962C8B-B14F-4D97-AF65-F5344CB8AC3E}">
        <p14:creationId xmlns:p14="http://schemas.microsoft.com/office/powerpoint/2010/main" val="395582400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Epicurean view of the gods</a:t>
            </a:r>
            <a:endParaRPr lang="zh-CN" altLang="en-US" dirty="0"/>
          </a:p>
        </p:txBody>
      </p:sp>
      <p:sp>
        <p:nvSpPr>
          <p:cNvPr id="3" name="Content Placeholder 2"/>
          <p:cNvSpPr>
            <a:spLocks noGrp="1"/>
          </p:cNvSpPr>
          <p:nvPr>
            <p:ph sz="half" idx="1"/>
          </p:nvPr>
        </p:nvSpPr>
        <p:spPr>
          <a:xfrm>
            <a:off x="1581912" y="2638044"/>
            <a:ext cx="5235448" cy="3101982"/>
          </a:xfrm>
        </p:spPr>
        <p:txBody>
          <a:bodyPr>
            <a:normAutofit fontScale="85000" lnSpcReduction="20000"/>
          </a:bodyPr>
          <a:lstStyle/>
          <a:p>
            <a:r>
              <a:rPr lang="en-US" altLang="zh-CN" dirty="0" smtClean="0"/>
              <a:t>Epicurus’ view of the gods didn’t deny their existence, but it denied popular conceptions of their temperament and activity.</a:t>
            </a:r>
          </a:p>
          <a:p>
            <a:r>
              <a:rPr lang="en-US" altLang="zh-CN" dirty="0" smtClean="0"/>
              <a:t>Since the gods were perfectly happy, Epicurus argued, they were fundamentally uninterested in human affairs. </a:t>
            </a:r>
          </a:p>
          <a:p>
            <a:r>
              <a:rPr lang="en-US" altLang="zh-CN" dirty="0" smtClean="0"/>
              <a:t>There is no reason to fear the gods, if one understands them correctly.</a:t>
            </a:r>
          </a:p>
          <a:p>
            <a:pPr lvl="1"/>
            <a:r>
              <a:rPr lang="en-US" altLang="zh-CN" dirty="0" smtClean="0"/>
              <a:t>“The blessed and indestructible being of the divine has no concerns of its own, nor does it make trouble for others. It is not affected by feelings of anger or benevolence, because these are found where there is lack of strength.” </a:t>
            </a:r>
            <a:r>
              <a:rPr lang="en-US" altLang="zh-CN" dirty="0" smtClean="0"/>
              <a:t>(</a:t>
            </a:r>
            <a:r>
              <a:rPr lang="en-US" altLang="zh-CN" i="1" dirty="0" smtClean="0"/>
              <a:t>Leading </a:t>
            </a:r>
            <a:r>
              <a:rPr lang="en-US" altLang="zh-CN" i="1" dirty="0" smtClean="0"/>
              <a:t>Doctrines</a:t>
            </a:r>
            <a:r>
              <a:rPr lang="en-US" altLang="zh-CN" dirty="0" smtClean="0"/>
              <a:t>, 1</a:t>
            </a:r>
            <a:r>
              <a:rPr lang="en-US" altLang="zh-CN" dirty="0" smtClean="0"/>
              <a:t>)</a:t>
            </a:r>
          </a:p>
          <a:p>
            <a:pPr lvl="1"/>
            <a:r>
              <a:rPr lang="en-US" altLang="zh-CN" dirty="0" smtClean="0"/>
              <a:t>“anything that suggests uncertainty or confusion has absolutely no place in our conception of the deathless and blessed nature of the divine.” (</a:t>
            </a:r>
            <a:r>
              <a:rPr lang="en-US" altLang="zh-CN" i="1" dirty="0" smtClean="0"/>
              <a:t>Letter to Herodotus</a:t>
            </a:r>
            <a:r>
              <a:rPr lang="en-US" altLang="zh-CN" dirty="0" smtClean="0"/>
              <a:t>, p. 110)</a:t>
            </a:r>
            <a:endParaRPr lang="zh-CN" altLang="en-US" dirty="0"/>
          </a:p>
        </p:txBody>
      </p:sp>
      <p:pic>
        <p:nvPicPr>
          <p:cNvPr id="5" name="Content Placeholder 4" descr="&lt;strong&gt;Greek Gods&lt;/strong&gt; - Ancient &lt;strong&gt;Greek Gods&lt;/strong&gt; and Goddesses"/>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226632" y="2638425"/>
            <a:ext cx="2494886" cy="3101975"/>
          </a:xfrm>
        </p:spPr>
      </p:pic>
    </p:spTree>
    <p:extLst>
      <p:ext uri="{BB962C8B-B14F-4D97-AF65-F5344CB8AC3E}">
        <p14:creationId xmlns:p14="http://schemas.microsoft.com/office/powerpoint/2010/main" val="354511671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Epicurean</a:t>
            </a:r>
            <a:br>
              <a:rPr lang="en-US" altLang="zh-CN" dirty="0" smtClean="0"/>
            </a:br>
            <a:r>
              <a:rPr lang="en-US" altLang="zh-CN" dirty="0" smtClean="0"/>
              <a:t>view of death</a:t>
            </a:r>
            <a:endParaRPr lang="zh-CN" altLang="en-US" dirty="0"/>
          </a:p>
        </p:txBody>
      </p:sp>
      <p:pic>
        <p:nvPicPr>
          <p:cNvPr id="5" name="Picture Placeholder 4" descr="Hypnos - Wikipedia"/>
          <p:cNvPicPr>
            <a:picLocks noGrp="1" noChangeAspect="1"/>
          </p:cNvPicPr>
          <p:nvPr>
            <p:ph type="pic" idx="1"/>
          </p:nvPr>
        </p:nvPicPr>
        <p:blipFill>
          <a:blip r:embed="rId2">
            <a:extLst>
              <a:ext uri="{28A0092B-C50C-407E-A947-70E740481C1C}">
                <a14:useLocalDpi xmlns:a14="http://schemas.microsoft.com/office/drawing/2010/main" val="0"/>
              </a:ext>
            </a:extLst>
          </a:blip>
          <a:srcRect l="14852" r="14852"/>
          <a:stretch>
            <a:fillRect/>
          </a:stretch>
        </p:blipFill>
        <p:spPr/>
      </p:pic>
      <p:sp>
        <p:nvSpPr>
          <p:cNvPr id="4" name="Text Placeholder 3"/>
          <p:cNvSpPr>
            <a:spLocks noGrp="1"/>
          </p:cNvSpPr>
          <p:nvPr>
            <p:ph type="body" sz="half" idx="2"/>
          </p:nvPr>
        </p:nvSpPr>
        <p:spPr/>
        <p:txBody>
          <a:bodyPr/>
          <a:lstStyle/>
          <a:p>
            <a:endParaRPr lang="zh-CN" altLang="en-US" dirty="0"/>
          </a:p>
        </p:txBody>
      </p:sp>
    </p:spTree>
    <p:extLst>
      <p:ext uri="{BB962C8B-B14F-4D97-AF65-F5344CB8AC3E}">
        <p14:creationId xmlns:p14="http://schemas.microsoft.com/office/powerpoint/2010/main" val="44011893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Two epicurean arguments</a:t>
            </a:r>
            <a:endParaRPr lang="zh-CN" altLang="en-US" dirty="0"/>
          </a:p>
        </p:txBody>
      </p:sp>
      <p:sp>
        <p:nvSpPr>
          <p:cNvPr id="3" name="Content Placeholder 2"/>
          <p:cNvSpPr>
            <a:spLocks noGrp="1"/>
          </p:cNvSpPr>
          <p:nvPr>
            <p:ph sz="half" idx="1"/>
          </p:nvPr>
        </p:nvSpPr>
        <p:spPr>
          <a:xfrm>
            <a:off x="2231136" y="2638044"/>
            <a:ext cx="4741164" cy="3101982"/>
          </a:xfrm>
        </p:spPr>
        <p:txBody>
          <a:bodyPr>
            <a:normAutofit/>
          </a:bodyPr>
          <a:lstStyle/>
          <a:p>
            <a:r>
              <a:rPr lang="en-US" altLang="zh-CN" dirty="0" smtClean="0"/>
              <a:t>The Epicureans saw fear of death as a source of anguish for human beings.</a:t>
            </a:r>
          </a:p>
          <a:p>
            <a:r>
              <a:rPr lang="en-US" altLang="zh-CN" dirty="0" smtClean="0"/>
              <a:t>As a kind of therapy, they offered various arguments why we should not fear death.</a:t>
            </a:r>
          </a:p>
          <a:p>
            <a:r>
              <a:rPr lang="en-US" altLang="zh-CN" dirty="0" smtClean="0"/>
              <a:t>Two notable arguments:</a:t>
            </a:r>
          </a:p>
          <a:p>
            <a:pPr marL="571500" lvl="1" indent="-342900">
              <a:buFont typeface="+mj-lt"/>
              <a:buAutoNum type="arabicPeriod"/>
            </a:pPr>
            <a:r>
              <a:rPr lang="en-US" altLang="zh-CN" dirty="0" smtClean="0"/>
              <a:t>No Consciousness, No Harm Argument</a:t>
            </a:r>
          </a:p>
          <a:p>
            <a:pPr marL="571500" lvl="1" indent="-342900">
              <a:buFont typeface="+mj-lt"/>
              <a:buAutoNum type="arabicPeriod"/>
            </a:pPr>
            <a:r>
              <a:rPr lang="en-US" altLang="zh-CN" dirty="0" smtClean="0"/>
              <a:t>Asymmetry Argument</a:t>
            </a:r>
          </a:p>
        </p:txBody>
      </p:sp>
      <p:pic>
        <p:nvPicPr>
          <p:cNvPr id="5" name="Content Placeholder 4" descr="Epicureanism - Simple English Wikipedia, the free encyclopedia"/>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559284" y="2638425"/>
            <a:ext cx="1829583" cy="3101975"/>
          </a:xfrm>
        </p:spPr>
      </p:pic>
      <p:sp>
        <p:nvSpPr>
          <p:cNvPr id="6" name="TextBox 5"/>
          <p:cNvSpPr txBox="1"/>
          <p:nvPr/>
        </p:nvSpPr>
        <p:spPr>
          <a:xfrm>
            <a:off x="7383071" y="5740026"/>
            <a:ext cx="2182008" cy="338554"/>
          </a:xfrm>
          <a:prstGeom prst="rect">
            <a:avLst/>
          </a:prstGeom>
          <a:noFill/>
        </p:spPr>
        <p:txBody>
          <a:bodyPr wrap="none" rtlCol="0">
            <a:spAutoFit/>
          </a:bodyPr>
          <a:lstStyle/>
          <a:p>
            <a:r>
              <a:rPr lang="en-US" altLang="zh-CN" sz="1600" dirty="0" smtClean="0"/>
              <a:t>Epicurus (341-270 BCE)</a:t>
            </a:r>
            <a:endParaRPr lang="zh-CN" altLang="en-US" sz="1600" dirty="0"/>
          </a:p>
        </p:txBody>
      </p:sp>
    </p:spTree>
    <p:extLst>
      <p:ext uri="{BB962C8B-B14F-4D97-AF65-F5344CB8AC3E}">
        <p14:creationId xmlns:p14="http://schemas.microsoft.com/office/powerpoint/2010/main" val="135427984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 No consciousness, no harm argument </a:t>
            </a:r>
            <a:r>
              <a:rPr lang="en-US" dirty="0" err="1" smtClean="0"/>
              <a:t>argument</a:t>
            </a:r>
            <a:endParaRPr lang="en-US" dirty="0"/>
          </a:p>
        </p:txBody>
      </p:sp>
      <p:sp>
        <p:nvSpPr>
          <p:cNvPr id="3" name="Content Placeholder 2"/>
          <p:cNvSpPr>
            <a:spLocks noGrp="1"/>
          </p:cNvSpPr>
          <p:nvPr>
            <p:ph idx="1"/>
          </p:nvPr>
        </p:nvSpPr>
        <p:spPr/>
        <p:txBody>
          <a:bodyPr>
            <a:normAutofit/>
          </a:bodyPr>
          <a:lstStyle/>
          <a:p>
            <a:r>
              <a:rPr lang="en-US" dirty="0" smtClean="0"/>
              <a:t>“death means nothing to us, since every good and every evil lies in sensation; but death is the privation of sensation.” (Epicurus, </a:t>
            </a:r>
            <a:r>
              <a:rPr lang="en-US" i="1" dirty="0" smtClean="0"/>
              <a:t>Letter to </a:t>
            </a:r>
            <a:r>
              <a:rPr lang="en-US" i="1" dirty="0" err="1" smtClean="0"/>
              <a:t>Menoeceus</a:t>
            </a:r>
            <a:r>
              <a:rPr lang="en-US" dirty="0" smtClean="0"/>
              <a:t>)</a:t>
            </a:r>
          </a:p>
          <a:p>
            <a:r>
              <a:rPr lang="en-US" dirty="0" smtClean="0"/>
              <a:t>“Death …is </a:t>
            </a:r>
            <a:r>
              <a:rPr lang="en-US" dirty="0"/>
              <a:t>nothing to us, seeing that, when we are, death is not come, and, when death is come, we are not</a:t>
            </a:r>
            <a:r>
              <a:rPr lang="en-US" dirty="0" smtClean="0"/>
              <a:t>.” (Epicurus, </a:t>
            </a:r>
            <a:r>
              <a:rPr lang="en-US" i="1" dirty="0" smtClean="0"/>
              <a:t>Letter to </a:t>
            </a:r>
            <a:r>
              <a:rPr lang="en-US" i="1" dirty="0" err="1" smtClean="0"/>
              <a:t>Menoeceus</a:t>
            </a:r>
            <a:r>
              <a:rPr lang="en-US" dirty="0" smtClean="0"/>
              <a:t>)</a:t>
            </a:r>
          </a:p>
          <a:p>
            <a:r>
              <a:rPr lang="en-US" dirty="0" smtClean="0"/>
              <a:t>“Death means nothing to us, because that which has been broken down into atoms has no sensation and that which has no sensation is no concern of ours.” (Epicurus, </a:t>
            </a:r>
            <a:r>
              <a:rPr lang="en-US" i="1" dirty="0" smtClean="0"/>
              <a:t>Leading Doctrines 2</a:t>
            </a:r>
            <a:r>
              <a:rPr lang="en-US" dirty="0" smtClean="0"/>
              <a:t>)</a:t>
            </a:r>
            <a:endParaRPr lang="en-US" dirty="0"/>
          </a:p>
        </p:txBody>
      </p:sp>
    </p:spTree>
    <p:extLst>
      <p:ext uri="{BB962C8B-B14F-4D97-AF65-F5344CB8AC3E}">
        <p14:creationId xmlns:p14="http://schemas.microsoft.com/office/powerpoint/2010/main" val="284129910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 No consciousness, </a:t>
            </a:r>
            <a:br>
              <a:rPr lang="en-US" dirty="0" smtClean="0"/>
            </a:br>
            <a:r>
              <a:rPr lang="en-US" dirty="0" smtClean="0"/>
              <a:t>no harm argument</a:t>
            </a:r>
            <a:endParaRPr lang="en-US" dirty="0"/>
          </a:p>
        </p:txBody>
      </p:sp>
      <p:sp>
        <p:nvSpPr>
          <p:cNvPr id="3" name="Content Placeholder 2"/>
          <p:cNvSpPr>
            <a:spLocks noGrp="1"/>
          </p:cNvSpPr>
          <p:nvPr>
            <p:ph idx="1"/>
          </p:nvPr>
        </p:nvSpPr>
        <p:spPr/>
        <p:txBody>
          <a:bodyPr>
            <a:normAutofit/>
          </a:bodyPr>
          <a:lstStyle/>
          <a:p>
            <a:pPr marL="0" indent="0">
              <a:buNone/>
            </a:pPr>
            <a:r>
              <a:rPr lang="en-US" sz="2400" dirty="0" smtClean="0"/>
              <a:t>P1. A person is either living or dead.</a:t>
            </a:r>
          </a:p>
          <a:p>
            <a:pPr marL="0" indent="0">
              <a:buNone/>
            </a:pPr>
            <a:r>
              <a:rPr lang="en-US" sz="2400" dirty="0" smtClean="0"/>
              <a:t>P2. If the person is living, then death isn’t a concern because they are alive.</a:t>
            </a:r>
          </a:p>
          <a:p>
            <a:pPr marL="0" indent="0">
              <a:buNone/>
            </a:pPr>
            <a:r>
              <a:rPr lang="en-US" sz="2400" dirty="0" smtClean="0"/>
              <a:t>P3. If the person is dead, then death isn’t a concern because there is no consciousness to experience anything.</a:t>
            </a:r>
          </a:p>
          <a:p>
            <a:pPr marL="0" indent="0">
              <a:buNone/>
            </a:pPr>
            <a:r>
              <a:rPr lang="en-US" sz="2400" dirty="0" smtClean="0"/>
              <a:t>C. Therefore, death is no concern.</a:t>
            </a:r>
            <a:endParaRPr lang="en-US" sz="2400" dirty="0"/>
          </a:p>
        </p:txBody>
      </p:sp>
    </p:spTree>
    <p:extLst>
      <p:ext uri="{BB962C8B-B14F-4D97-AF65-F5344CB8AC3E}">
        <p14:creationId xmlns:p14="http://schemas.microsoft.com/office/powerpoint/2010/main" val="141177795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Philosophy as a way of life 1</a:t>
            </a:r>
            <a:endParaRPr lang="zh-CN" altLang="en-US" dirty="0"/>
          </a:p>
        </p:txBody>
      </p:sp>
      <p:sp>
        <p:nvSpPr>
          <p:cNvPr id="3" name="Content Placeholder 2"/>
          <p:cNvSpPr>
            <a:spLocks noGrp="1"/>
          </p:cNvSpPr>
          <p:nvPr>
            <p:ph sz="half" idx="1"/>
          </p:nvPr>
        </p:nvSpPr>
        <p:spPr>
          <a:xfrm>
            <a:off x="2231136" y="2638044"/>
            <a:ext cx="7729728" cy="3101982"/>
          </a:xfrm>
        </p:spPr>
        <p:txBody>
          <a:bodyPr>
            <a:normAutofit/>
          </a:bodyPr>
          <a:lstStyle/>
          <a:p>
            <a:r>
              <a:rPr lang="en-US" altLang="zh-CN" dirty="0" smtClean="0"/>
              <a:t>Pierre </a:t>
            </a:r>
            <a:r>
              <a:rPr lang="en-US" altLang="zh-CN" dirty="0" err="1" smtClean="0"/>
              <a:t>Hadot’s</a:t>
            </a:r>
            <a:r>
              <a:rPr lang="en-US" altLang="zh-CN" dirty="0" smtClean="0"/>
              <a:t> idea of “philosophy as a way of life” includes four key aspects:</a:t>
            </a:r>
            <a:endParaRPr lang="zh-CN" altLang="en-US" dirty="0"/>
          </a:p>
        </p:txBody>
      </p:sp>
      <p:pic>
        <p:nvPicPr>
          <p:cNvPr id="7" name="Content Placeholder 6"/>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l="17554" r="17595"/>
          <a:stretch/>
        </p:blipFill>
        <p:spPr>
          <a:xfrm>
            <a:off x="8078385" y="4826000"/>
            <a:ext cx="851069" cy="1312333"/>
          </a:xfr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20925" y="3271519"/>
            <a:ext cx="933083" cy="1365919"/>
          </a:xfrm>
          <a:prstGeom prst="rect">
            <a:avLst/>
          </a:prstGeom>
        </p:spPr>
      </p:pic>
      <p:graphicFrame>
        <p:nvGraphicFramePr>
          <p:cNvPr id="5" name="Diagram 4"/>
          <p:cNvGraphicFramePr/>
          <p:nvPr>
            <p:extLst>
              <p:ext uri="{D42A27DB-BD31-4B8C-83A1-F6EECF244321}">
                <p14:modId xmlns:p14="http://schemas.microsoft.com/office/powerpoint/2010/main" val="2667063283"/>
              </p:ext>
            </p:extLst>
          </p:nvPr>
        </p:nvGraphicFramePr>
        <p:xfrm>
          <a:off x="2032000" y="3271520"/>
          <a:ext cx="6471920" cy="286681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70981443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2. The Symmetry Argument</a:t>
            </a:r>
            <a:endParaRPr lang="en-US" dirty="0"/>
          </a:p>
        </p:txBody>
      </p:sp>
      <p:sp>
        <p:nvSpPr>
          <p:cNvPr id="3" name="Content Placeholder 2"/>
          <p:cNvSpPr>
            <a:spLocks noGrp="1"/>
          </p:cNvSpPr>
          <p:nvPr>
            <p:ph idx="1"/>
          </p:nvPr>
        </p:nvSpPr>
        <p:spPr/>
        <p:txBody>
          <a:bodyPr/>
          <a:lstStyle/>
          <a:p>
            <a:r>
              <a:rPr lang="en-US" sz="2800" dirty="0" smtClean="0"/>
              <a:t>Do </a:t>
            </a:r>
            <a:r>
              <a:rPr lang="en-US" sz="2800" dirty="0"/>
              <a:t>you have profound regrets that you weren’t born in an earlier age?</a:t>
            </a:r>
          </a:p>
        </p:txBody>
      </p:sp>
    </p:spTree>
    <p:extLst>
      <p:ext uri="{BB962C8B-B14F-4D97-AF65-F5344CB8AC3E}">
        <p14:creationId xmlns:p14="http://schemas.microsoft.com/office/powerpoint/2010/main" val="13849912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2.  The Symmetry Argument</a:t>
            </a:r>
            <a:endParaRPr lang="en-US" dirty="0"/>
          </a:p>
        </p:txBody>
      </p:sp>
      <p:sp>
        <p:nvSpPr>
          <p:cNvPr id="3" name="Content Placeholder 2"/>
          <p:cNvSpPr>
            <a:spLocks noGrp="1"/>
          </p:cNvSpPr>
          <p:nvPr>
            <p:ph idx="1"/>
          </p:nvPr>
        </p:nvSpPr>
        <p:spPr>
          <a:xfrm>
            <a:off x="2215333" y="2175079"/>
            <a:ext cx="7729728" cy="3101983"/>
          </a:xfrm>
        </p:spPr>
        <p:txBody>
          <a:bodyPr/>
          <a:lstStyle/>
          <a:p>
            <a:r>
              <a:rPr lang="en-US" dirty="0" smtClean="0"/>
              <a:t>In the US in the 1980s hairstyles &amp; outfits like this were fashionable:</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72173" y="4754537"/>
            <a:ext cx="1225748" cy="1470897"/>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06897" y="2801846"/>
            <a:ext cx="1323510" cy="1764680"/>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25574" y="2747221"/>
            <a:ext cx="1072261" cy="1561480"/>
          </a:xfrm>
          <a:prstGeom prst="rect">
            <a:avLst/>
          </a:prstGeom>
        </p:spPr>
      </p:pic>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32787" y="2747221"/>
            <a:ext cx="4176464" cy="3478212"/>
          </a:xfrm>
          <a:prstGeom prst="rect">
            <a:avLst/>
          </a:prstGeom>
        </p:spPr>
      </p:pic>
      <p:pic>
        <p:nvPicPr>
          <p:cNvPr id="13" name="Picture 1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465435" y="3785786"/>
            <a:ext cx="1261414" cy="2312392"/>
          </a:xfrm>
          <a:prstGeom prst="rect">
            <a:avLst/>
          </a:prstGeom>
        </p:spPr>
      </p:pic>
      <p:pic>
        <p:nvPicPr>
          <p:cNvPr id="14" name="Picture 1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481626" y="4350367"/>
            <a:ext cx="1875066" cy="1875066"/>
          </a:xfrm>
          <a:prstGeom prst="rect">
            <a:avLst/>
          </a:prstGeom>
        </p:spPr>
      </p:pic>
    </p:spTree>
    <p:extLst>
      <p:ext uri="{BB962C8B-B14F-4D97-AF65-F5344CB8AC3E}">
        <p14:creationId xmlns:p14="http://schemas.microsoft.com/office/powerpoint/2010/main" val="285386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2. Symmetry Argument</a:t>
            </a:r>
            <a:endParaRPr lang="en-US" dirty="0"/>
          </a:p>
        </p:txBody>
      </p:sp>
      <p:graphicFrame>
        <p:nvGraphicFramePr>
          <p:cNvPr id="4" name="Content Placeholder 3"/>
          <p:cNvGraphicFramePr>
            <a:graphicFrameLocks noGrp="1"/>
          </p:cNvGraphicFramePr>
          <p:nvPr>
            <p:ph idx="1"/>
          </p:nvPr>
        </p:nvGraphicFramePr>
        <p:xfrm>
          <a:off x="1220789" y="1803400"/>
          <a:ext cx="9750425" cy="4267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28122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2. Symmetry Argument</a:t>
            </a:r>
            <a:endParaRPr lang="en-US" dirty="0"/>
          </a:p>
        </p:txBody>
      </p:sp>
      <p:graphicFrame>
        <p:nvGraphicFramePr>
          <p:cNvPr id="4" name="Content Placeholder 3"/>
          <p:cNvGraphicFramePr>
            <a:graphicFrameLocks noGrp="1"/>
          </p:cNvGraphicFramePr>
          <p:nvPr>
            <p:ph idx="1"/>
          </p:nvPr>
        </p:nvGraphicFramePr>
        <p:xfrm>
          <a:off x="1220789" y="1803400"/>
          <a:ext cx="9750425" cy="4267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62388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2. Symmetry Argument</a:t>
            </a:r>
            <a:endParaRPr lang="en-US" dirty="0"/>
          </a:p>
        </p:txBody>
      </p:sp>
      <p:graphicFrame>
        <p:nvGraphicFramePr>
          <p:cNvPr id="5" name="Content Placeholder 3"/>
          <p:cNvGraphicFramePr>
            <a:graphicFrameLocks noGrp="1"/>
          </p:cNvGraphicFramePr>
          <p:nvPr>
            <p:ph idx="1"/>
          </p:nvPr>
        </p:nvGraphicFramePr>
        <p:xfrm>
          <a:off x="1220789" y="1803400"/>
          <a:ext cx="9750425" cy="4267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Box 5"/>
          <p:cNvSpPr txBox="1"/>
          <p:nvPr/>
        </p:nvSpPr>
        <p:spPr>
          <a:xfrm>
            <a:off x="1979432" y="2403503"/>
            <a:ext cx="8991782" cy="738664"/>
          </a:xfrm>
          <a:prstGeom prst="rect">
            <a:avLst/>
          </a:prstGeom>
          <a:noFill/>
        </p:spPr>
        <p:txBody>
          <a:bodyPr wrap="square" rtlCol="0">
            <a:spAutoFit/>
          </a:bodyPr>
          <a:lstStyle/>
          <a:p>
            <a:pPr marL="285750" indent="-285750">
              <a:buFont typeface="Arial" panose="020B0604020202020204" pitchFamily="34" charset="0"/>
              <a:buChar char="•"/>
            </a:pPr>
            <a:r>
              <a:rPr lang="en-US" sz="1400" dirty="0"/>
              <a:t>We don’t feel badly about the time before our lives, so why should we feel bad about the time after our lives? </a:t>
            </a:r>
          </a:p>
          <a:p>
            <a:pPr marL="285750" indent="-285750">
              <a:buFont typeface="Arial" panose="020B0604020202020204" pitchFamily="34" charset="0"/>
              <a:buChar char="•"/>
            </a:pPr>
            <a:r>
              <a:rPr lang="en-US" sz="1400" dirty="0"/>
              <a:t>There’s no relevant difference between X &amp; Z. Both are just periods of non-existence.</a:t>
            </a:r>
          </a:p>
          <a:p>
            <a:pPr marL="285750" indent="-285750">
              <a:buFont typeface="Arial" panose="020B0604020202020204" pitchFamily="34" charset="0"/>
              <a:buChar char="•"/>
            </a:pPr>
            <a:r>
              <a:rPr lang="en-US" sz="1400" dirty="0"/>
              <a:t>Thus, it’s irrational to fear death.</a:t>
            </a:r>
          </a:p>
        </p:txBody>
      </p:sp>
      <p:sp>
        <p:nvSpPr>
          <p:cNvPr id="7" name="TextBox 6"/>
          <p:cNvSpPr txBox="1"/>
          <p:nvPr/>
        </p:nvSpPr>
        <p:spPr>
          <a:xfrm>
            <a:off x="1220471" y="4941169"/>
            <a:ext cx="8991782" cy="1015663"/>
          </a:xfrm>
          <a:prstGeom prst="rect">
            <a:avLst/>
          </a:prstGeom>
          <a:noFill/>
        </p:spPr>
        <p:txBody>
          <a:bodyPr wrap="square" rtlCol="0">
            <a:spAutoFit/>
          </a:bodyPr>
          <a:lstStyle/>
          <a:p>
            <a:pPr algn="ctr"/>
            <a:r>
              <a:rPr lang="en-US" sz="6000" dirty="0"/>
              <a:t>X = Z</a:t>
            </a:r>
          </a:p>
        </p:txBody>
      </p:sp>
    </p:spTree>
    <p:extLst>
      <p:ext uri="{BB962C8B-B14F-4D97-AF65-F5344CB8AC3E}">
        <p14:creationId xmlns:p14="http://schemas.microsoft.com/office/powerpoint/2010/main" val="1673922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99CCF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A critique </a:t>
            </a:r>
            <a:r>
              <a:rPr lang="en-US" altLang="zh-CN" dirty="0" smtClean="0"/>
              <a:t>of the epicurean view of death</a:t>
            </a:r>
            <a:endParaRPr lang="zh-CN" altLang="en-US" dirty="0"/>
          </a:p>
        </p:txBody>
      </p:sp>
      <p:sp>
        <p:nvSpPr>
          <p:cNvPr id="3" name="Text Placeholder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65043292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Two arguments from Thomas Nagel (1970)</a:t>
            </a:r>
            <a:endParaRPr lang="en-US" dirty="0"/>
          </a:p>
        </p:txBody>
      </p:sp>
      <p:sp>
        <p:nvSpPr>
          <p:cNvPr id="3" name="Content Placeholder 2"/>
          <p:cNvSpPr>
            <a:spLocks noGrp="1"/>
          </p:cNvSpPr>
          <p:nvPr>
            <p:ph idx="1"/>
          </p:nvPr>
        </p:nvSpPr>
        <p:spPr/>
        <p:txBody>
          <a:bodyPr>
            <a:normAutofit/>
          </a:bodyPr>
          <a:lstStyle/>
          <a:p>
            <a:pPr marL="514350" indent="-514350">
              <a:buFont typeface="+mj-lt"/>
              <a:buAutoNum type="arabicPeriod"/>
            </a:pPr>
            <a:r>
              <a:rPr lang="en-US" sz="3200" dirty="0" smtClean="0"/>
              <a:t>Against the No Consciousness, No Harm </a:t>
            </a:r>
            <a:r>
              <a:rPr lang="en-US" sz="3200" dirty="0" smtClean="0"/>
              <a:t>Argument** (for tutorial)</a:t>
            </a:r>
            <a:endParaRPr lang="en-US" sz="3200" dirty="0" smtClean="0"/>
          </a:p>
          <a:p>
            <a:pPr marL="514350" indent="-514350">
              <a:buFont typeface="+mj-lt"/>
              <a:buAutoNum type="arabicPeriod"/>
            </a:pPr>
            <a:r>
              <a:rPr lang="en-US" sz="3200" dirty="0" smtClean="0"/>
              <a:t>Against </a:t>
            </a:r>
            <a:r>
              <a:rPr lang="en-US" sz="3200" dirty="0"/>
              <a:t>the Symmetry </a:t>
            </a:r>
            <a:r>
              <a:rPr lang="en-US" sz="3200" dirty="0" smtClean="0"/>
              <a:t>Argument</a:t>
            </a:r>
            <a:endParaRPr lang="en-US" sz="3200" dirty="0"/>
          </a:p>
          <a:p>
            <a:pPr marL="514350" indent="-514350">
              <a:buFont typeface="+mj-lt"/>
              <a:buAutoNum type="arabicPeriod"/>
            </a:pPr>
            <a:r>
              <a:rPr lang="en-US" sz="3200" dirty="0"/>
              <a:t>The Deprivation Account of Death’s Badness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06260" y="3236535"/>
            <a:ext cx="1905000" cy="1905000"/>
          </a:xfrm>
          <a:prstGeom prst="rect">
            <a:avLst/>
          </a:prstGeom>
        </p:spPr>
      </p:pic>
    </p:spTree>
    <p:extLst>
      <p:ext uri="{BB962C8B-B14F-4D97-AF65-F5344CB8AC3E}">
        <p14:creationId xmlns:p14="http://schemas.microsoft.com/office/powerpoint/2010/main" val="2803240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Nagel’s Response to the Symmetry Argument</a:t>
            </a:r>
            <a:endParaRPr lang="en-US" dirty="0"/>
          </a:p>
        </p:txBody>
      </p:sp>
      <p:sp>
        <p:nvSpPr>
          <p:cNvPr id="3" name="Content Placeholder 2"/>
          <p:cNvSpPr>
            <a:spLocks noGrp="1"/>
          </p:cNvSpPr>
          <p:nvPr>
            <p:ph idx="1"/>
          </p:nvPr>
        </p:nvSpPr>
        <p:spPr/>
        <p:txBody>
          <a:bodyPr/>
          <a:lstStyle/>
          <a:p>
            <a:pPr marL="0" lvl="0" indent="0">
              <a:buNone/>
            </a:pPr>
            <a:endParaRPr lang="en-US" dirty="0"/>
          </a:p>
          <a:p>
            <a:pPr marL="0" indent="0">
              <a:buNone/>
            </a:pPr>
            <a:endParaRPr lang="en-US" dirty="0"/>
          </a:p>
        </p:txBody>
      </p:sp>
      <p:sp>
        <p:nvSpPr>
          <p:cNvPr id="5" name="TextBox 4"/>
          <p:cNvSpPr txBox="1"/>
          <p:nvPr/>
        </p:nvSpPr>
        <p:spPr>
          <a:xfrm>
            <a:off x="1219201" y="4941169"/>
            <a:ext cx="8994124" cy="1015663"/>
          </a:xfrm>
          <a:prstGeom prst="rect">
            <a:avLst/>
          </a:prstGeom>
          <a:noFill/>
        </p:spPr>
        <p:txBody>
          <a:bodyPr wrap="square" rtlCol="0">
            <a:spAutoFit/>
          </a:bodyPr>
          <a:lstStyle/>
          <a:p>
            <a:pPr algn="ctr"/>
            <a:r>
              <a:rPr lang="en-US" sz="6000" dirty="0" smtClean="0"/>
              <a:t>X ≠ Z</a:t>
            </a:r>
          </a:p>
        </p:txBody>
      </p:sp>
      <p:graphicFrame>
        <p:nvGraphicFramePr>
          <p:cNvPr id="9" name="Content Placeholder 3"/>
          <p:cNvGraphicFramePr>
            <a:graphicFrameLocks/>
          </p:cNvGraphicFramePr>
          <p:nvPr/>
        </p:nvGraphicFramePr>
        <p:xfrm>
          <a:off x="1219518" y="1803400"/>
          <a:ext cx="9752965" cy="4267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136070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Nagel’s Response to the Symmetry Argument</a:t>
            </a:r>
            <a:endParaRPr lang="en-US" dirty="0"/>
          </a:p>
        </p:txBody>
      </p:sp>
      <p:sp>
        <p:nvSpPr>
          <p:cNvPr id="3" name="Content Placeholder 2"/>
          <p:cNvSpPr>
            <a:spLocks noGrp="1"/>
          </p:cNvSpPr>
          <p:nvPr>
            <p:ph idx="1"/>
          </p:nvPr>
        </p:nvSpPr>
        <p:spPr/>
        <p:txBody>
          <a:bodyPr/>
          <a:lstStyle/>
          <a:p>
            <a:pPr marL="0" lvl="0" indent="0">
              <a:buNone/>
            </a:pPr>
            <a:endParaRPr lang="en-US" dirty="0"/>
          </a:p>
          <a:p>
            <a:pPr marL="0" indent="0">
              <a:buNone/>
            </a:pPr>
            <a:endParaRPr lang="en-US" dirty="0"/>
          </a:p>
        </p:txBody>
      </p:sp>
      <p:sp>
        <p:nvSpPr>
          <p:cNvPr id="5" name="TextBox 4"/>
          <p:cNvSpPr txBox="1"/>
          <p:nvPr/>
        </p:nvSpPr>
        <p:spPr>
          <a:xfrm>
            <a:off x="1219201" y="4941169"/>
            <a:ext cx="8994124" cy="1015663"/>
          </a:xfrm>
          <a:prstGeom prst="rect">
            <a:avLst/>
          </a:prstGeom>
          <a:noFill/>
        </p:spPr>
        <p:txBody>
          <a:bodyPr wrap="square" rtlCol="0">
            <a:spAutoFit/>
          </a:bodyPr>
          <a:lstStyle/>
          <a:p>
            <a:pPr algn="ctr"/>
            <a:r>
              <a:rPr lang="en-US" sz="6000" dirty="0" smtClean="0"/>
              <a:t>X ≠ Z</a:t>
            </a:r>
          </a:p>
        </p:txBody>
      </p:sp>
      <p:graphicFrame>
        <p:nvGraphicFramePr>
          <p:cNvPr id="9" name="Content Placeholder 3"/>
          <p:cNvGraphicFramePr>
            <a:graphicFrameLocks/>
          </p:cNvGraphicFramePr>
          <p:nvPr/>
        </p:nvGraphicFramePr>
        <p:xfrm>
          <a:off x="1219518" y="1803400"/>
          <a:ext cx="9752965" cy="4267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Box 5"/>
          <p:cNvSpPr txBox="1"/>
          <p:nvPr/>
        </p:nvSpPr>
        <p:spPr>
          <a:xfrm>
            <a:off x="1218481" y="2371166"/>
            <a:ext cx="9507531" cy="738664"/>
          </a:xfrm>
          <a:prstGeom prst="rect">
            <a:avLst/>
          </a:prstGeom>
          <a:noFill/>
        </p:spPr>
        <p:txBody>
          <a:bodyPr wrap="square" rtlCol="0">
            <a:spAutoFit/>
          </a:bodyPr>
          <a:lstStyle/>
          <a:p>
            <a:pPr marL="285750" indent="-285750">
              <a:buFont typeface="Arial" panose="020B0604020202020204" pitchFamily="34" charset="0"/>
              <a:buChar char="•"/>
            </a:pPr>
            <a:r>
              <a:rPr lang="en-US" sz="1400" dirty="0" smtClean="0"/>
              <a:t>Thomas Nagel has famously argued that the symmetry argument mistakenly assumes the period before our birth and the period after our deaths are the same.</a:t>
            </a:r>
          </a:p>
          <a:p>
            <a:pPr marL="285750" indent="-285750">
              <a:buFont typeface="Arial" panose="020B0604020202020204" pitchFamily="34" charset="0"/>
              <a:buChar char="•"/>
            </a:pPr>
            <a:r>
              <a:rPr lang="en-US" sz="1400" dirty="0" smtClean="0"/>
              <a:t>But they are not—when we are born is fixed; when we die is not fixed.</a:t>
            </a:r>
            <a:endParaRPr lang="en-US" sz="1400" dirty="0"/>
          </a:p>
        </p:txBody>
      </p:sp>
    </p:spTree>
    <p:extLst>
      <p:ext uri="{BB962C8B-B14F-4D97-AF65-F5344CB8AC3E}">
        <p14:creationId xmlns:p14="http://schemas.microsoft.com/office/powerpoint/2010/main" val="116934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Nagel’s Deprivation Account of Death’s Badness</a:t>
            </a:r>
            <a:endParaRPr lang="en-US" dirty="0"/>
          </a:p>
        </p:txBody>
      </p:sp>
      <p:sp>
        <p:nvSpPr>
          <p:cNvPr id="3" name="Content Placeholder 2"/>
          <p:cNvSpPr>
            <a:spLocks noGrp="1"/>
          </p:cNvSpPr>
          <p:nvPr>
            <p:ph idx="1"/>
          </p:nvPr>
        </p:nvSpPr>
        <p:spPr/>
        <p:txBody>
          <a:bodyPr>
            <a:normAutofit fontScale="85000" lnSpcReduction="20000"/>
          </a:bodyPr>
          <a:lstStyle/>
          <a:p>
            <a:r>
              <a:rPr lang="en-US" sz="2800" dirty="0" smtClean="0"/>
              <a:t>Reasons why death isn’t bad:</a:t>
            </a:r>
          </a:p>
          <a:p>
            <a:pPr lvl="1"/>
            <a:r>
              <a:rPr lang="en-US" sz="2600" i="1" dirty="0" smtClean="0"/>
              <a:t>The state of death is bad</a:t>
            </a:r>
            <a:r>
              <a:rPr lang="en-US" sz="2600" dirty="0" smtClean="0"/>
              <a:t>: this is a projection of the imagination.</a:t>
            </a:r>
          </a:p>
          <a:p>
            <a:pPr lvl="1"/>
            <a:r>
              <a:rPr lang="en-US" sz="2600" i="1" dirty="0" smtClean="0"/>
              <a:t>The loss of one’s organism</a:t>
            </a:r>
            <a:r>
              <a:rPr lang="en-US" sz="2600" dirty="0" smtClean="0"/>
              <a:t>: even if our mere physical body persisted indefinitely (e.g., a coma), just this would be an equivalent loss.</a:t>
            </a:r>
            <a:endParaRPr lang="en-US" sz="2600" dirty="0"/>
          </a:p>
          <a:p>
            <a:r>
              <a:rPr lang="en-US" sz="2800" dirty="0"/>
              <a:t>Death is bad because it takes away good things</a:t>
            </a:r>
            <a:r>
              <a:rPr lang="en-US" sz="2800" dirty="0" smtClean="0"/>
              <a:t>.</a:t>
            </a:r>
          </a:p>
          <a:p>
            <a:pPr lvl="1"/>
            <a:r>
              <a:rPr lang="en-US" sz="2600" i="1" dirty="0" smtClean="0"/>
              <a:t>This is a loss regardless of the natural limits of one’s life</a:t>
            </a:r>
            <a:r>
              <a:rPr lang="en-US" sz="2600" dirty="0" smtClean="0"/>
              <a:t>: even if one dies at a normal age, the thought one could live longer and enjoy more goods, shows it is still a loss.</a:t>
            </a:r>
            <a:endParaRPr lang="en-US" sz="2600" dirty="0"/>
          </a:p>
        </p:txBody>
      </p:sp>
    </p:spTree>
    <p:extLst>
      <p:ext uri="{BB962C8B-B14F-4D97-AF65-F5344CB8AC3E}">
        <p14:creationId xmlns:p14="http://schemas.microsoft.com/office/powerpoint/2010/main" val="4173505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Philosophy as  way of life 2</a:t>
            </a:r>
            <a:endParaRPr lang="zh-CN" altLang="en-US" dirty="0"/>
          </a:p>
        </p:txBody>
      </p:sp>
      <p:sp>
        <p:nvSpPr>
          <p:cNvPr id="3" name="Content Placeholder 2"/>
          <p:cNvSpPr>
            <a:spLocks noGrp="1"/>
          </p:cNvSpPr>
          <p:nvPr>
            <p:ph idx="1"/>
          </p:nvPr>
        </p:nvSpPr>
        <p:spPr>
          <a:xfrm>
            <a:off x="2231136" y="2638044"/>
            <a:ext cx="5708532" cy="3101983"/>
          </a:xfrm>
        </p:spPr>
        <p:txBody>
          <a:bodyPr>
            <a:normAutofit/>
          </a:bodyPr>
          <a:lstStyle/>
          <a:p>
            <a:r>
              <a:rPr lang="en-US" altLang="zh-CN" dirty="0" smtClean="0"/>
              <a:t>John M. Cooper (2012) has also argued that ancient philosophy is best understood as a ‘way of life’, but he emphasizes something different than </a:t>
            </a:r>
            <a:r>
              <a:rPr lang="en-US" altLang="zh-CN" dirty="0" err="1" smtClean="0"/>
              <a:t>Hadot</a:t>
            </a:r>
            <a:r>
              <a:rPr lang="en-US" altLang="zh-CN" dirty="0" smtClean="0"/>
              <a:t>.</a:t>
            </a:r>
          </a:p>
          <a:p>
            <a:pPr lvl="1"/>
            <a:r>
              <a:rPr lang="en-US" altLang="zh-CN" dirty="0" smtClean="0"/>
              <a:t>“To live a life of philosophy is to live committed to following philosophical reason wherever it may lead. The promise is that by doing so—but only by doing so—one will achieve the best possible human life” (p. 18)</a:t>
            </a:r>
          </a:p>
          <a:p>
            <a:endParaRPr lang="zh-CN" alt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10106" y="3275805"/>
            <a:ext cx="1216110" cy="1826460"/>
          </a:xfrm>
          <a:prstGeom prst="rect">
            <a:avLst/>
          </a:prstGeom>
        </p:spPr>
      </p:pic>
      <p:graphicFrame>
        <p:nvGraphicFramePr>
          <p:cNvPr id="6" name="Diagram 5"/>
          <p:cNvGraphicFramePr/>
          <p:nvPr>
            <p:extLst>
              <p:ext uri="{D42A27DB-BD31-4B8C-83A1-F6EECF244321}">
                <p14:modId xmlns:p14="http://schemas.microsoft.com/office/powerpoint/2010/main" val="3802922852"/>
              </p:ext>
            </p:extLst>
          </p:nvPr>
        </p:nvGraphicFramePr>
        <p:xfrm>
          <a:off x="3988122" y="4800564"/>
          <a:ext cx="2194560" cy="129712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68644001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Is Epicurean </a:t>
            </a:r>
            <a:r>
              <a:rPr lang="en-US" altLang="zh-CN" smtClean="0"/>
              <a:t>Philosophy </a:t>
            </a:r>
            <a:br>
              <a:rPr lang="en-US" altLang="zh-CN" smtClean="0"/>
            </a:br>
            <a:r>
              <a:rPr lang="en-US" altLang="zh-CN" smtClean="0"/>
              <a:t>a </a:t>
            </a:r>
            <a:r>
              <a:rPr lang="en-US" altLang="zh-CN" dirty="0" smtClean="0"/>
              <a:t>way </a:t>
            </a:r>
            <a:r>
              <a:rPr lang="en-US" altLang="zh-CN" smtClean="0"/>
              <a:t>of life?</a:t>
            </a:r>
            <a:endParaRPr lang="zh-CN" altLang="en-US" dirty="0"/>
          </a:p>
        </p:txBody>
      </p:sp>
      <p:sp>
        <p:nvSpPr>
          <p:cNvPr id="3" name="Text Placeholder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79880456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Epicureanism as a way of life</a:t>
            </a:r>
            <a:endParaRPr lang="zh-CN" altLang="en-US" dirty="0"/>
          </a:p>
        </p:txBody>
      </p:sp>
      <p:sp>
        <p:nvSpPr>
          <p:cNvPr id="3" name="Content Placeholder 2"/>
          <p:cNvSpPr>
            <a:spLocks noGrp="1"/>
          </p:cNvSpPr>
          <p:nvPr>
            <p:ph idx="1"/>
          </p:nvPr>
        </p:nvSpPr>
        <p:spPr/>
        <p:txBody>
          <a:bodyPr>
            <a:normAutofit fontScale="92500" lnSpcReduction="20000"/>
          </a:bodyPr>
          <a:lstStyle/>
          <a:p>
            <a:pPr marL="342900" indent="-342900">
              <a:buFont typeface="+mj-lt"/>
              <a:buAutoNum type="arabicPeriod"/>
            </a:pPr>
            <a:r>
              <a:rPr lang="en-US" altLang="zh-CN" i="1" dirty="0" smtClean="0"/>
              <a:t>Goal of Self-Transformation</a:t>
            </a:r>
            <a:r>
              <a:rPr lang="en-US" altLang="zh-CN" dirty="0" smtClean="0"/>
              <a:t>: Yes, the aim is to cultivate the right sorts of desires and satisfy the right sorts of pleasures to attain the most stable happiness.</a:t>
            </a:r>
          </a:p>
          <a:p>
            <a:pPr marL="342900" indent="-342900">
              <a:buFont typeface="+mj-lt"/>
              <a:buAutoNum type="arabicPeriod"/>
            </a:pPr>
            <a:r>
              <a:rPr lang="en-US" altLang="zh-CN" i="1" dirty="0" smtClean="0"/>
              <a:t>Practiced as a Group</a:t>
            </a:r>
            <a:r>
              <a:rPr lang="en-US" altLang="zh-CN" dirty="0" smtClean="0"/>
              <a:t>: Yes, Epicurus lived with his friends and disciples in the pursuit of leading happy lives.</a:t>
            </a:r>
          </a:p>
          <a:p>
            <a:pPr marL="342900" indent="-342900">
              <a:buFont typeface="+mj-lt"/>
              <a:buAutoNum type="arabicPeriod"/>
            </a:pPr>
            <a:r>
              <a:rPr lang="en-US" altLang="zh-CN" i="1" dirty="0" smtClean="0"/>
              <a:t>Ability to Change Oneself</a:t>
            </a:r>
            <a:r>
              <a:rPr lang="en-US" altLang="zh-CN" dirty="0" smtClean="0"/>
              <a:t>: Yes, it takes effort to cultivate the right pleasures and adopt good practices to be happy (e.g., learning to be content with bread and water).</a:t>
            </a:r>
          </a:p>
          <a:p>
            <a:pPr marL="342900" indent="-342900">
              <a:buFont typeface="+mj-lt"/>
              <a:buAutoNum type="arabicPeriod"/>
            </a:pPr>
            <a:r>
              <a:rPr lang="en-US" altLang="zh-CN" i="1" dirty="0" smtClean="0"/>
              <a:t>Cosmic Consciousness</a:t>
            </a:r>
            <a:r>
              <a:rPr lang="en-US" altLang="zh-CN" dirty="0" smtClean="0"/>
              <a:t>: Yes, Epicurean natural philosophy is designed to cure our fears of gods and death (see </a:t>
            </a:r>
            <a:r>
              <a:rPr lang="en-US" altLang="zh-CN" dirty="0" err="1" smtClean="0"/>
              <a:t>Hadot</a:t>
            </a:r>
            <a:r>
              <a:rPr lang="en-US" altLang="zh-CN" dirty="0" smtClean="0"/>
              <a:t>, 2002, pp. 113-126)</a:t>
            </a:r>
          </a:p>
          <a:p>
            <a:pPr marL="342900" indent="-342900">
              <a:buFont typeface="+mj-lt"/>
              <a:buAutoNum type="arabicPeriod"/>
            </a:pPr>
            <a:r>
              <a:rPr lang="en-US" altLang="zh-CN" i="1" dirty="0" smtClean="0"/>
              <a:t>Guided by Reason</a:t>
            </a:r>
            <a:r>
              <a:rPr lang="en-US" altLang="zh-CN" dirty="0" smtClean="0"/>
              <a:t>: Mostly no, as Cooper argues, for the Epicureans, reason plays only an instrumental role in helping us attain pleasure (see pp. 227-228, 271-76)</a:t>
            </a:r>
          </a:p>
          <a:p>
            <a:pPr marL="342900" indent="-342900">
              <a:buFont typeface="+mj-lt"/>
              <a:buAutoNum type="arabicPeriod"/>
            </a:pPr>
            <a:endParaRPr lang="en-US" altLang="zh-CN" dirty="0" smtClean="0"/>
          </a:p>
          <a:p>
            <a:endParaRPr lang="zh-CN" altLang="en-US" dirty="0"/>
          </a:p>
        </p:txBody>
      </p:sp>
    </p:spTree>
    <p:extLst>
      <p:ext uri="{BB962C8B-B14F-4D97-AF65-F5344CB8AC3E}">
        <p14:creationId xmlns:p14="http://schemas.microsoft.com/office/powerpoint/2010/main" val="89807092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Bibliography</a:t>
            </a:r>
            <a:endParaRPr lang="zh-CN" altLang="en-US" dirty="0"/>
          </a:p>
        </p:txBody>
      </p:sp>
      <p:sp>
        <p:nvSpPr>
          <p:cNvPr id="3" name="Content Placeholder 2"/>
          <p:cNvSpPr>
            <a:spLocks noGrp="1"/>
          </p:cNvSpPr>
          <p:nvPr>
            <p:ph idx="1"/>
          </p:nvPr>
        </p:nvSpPr>
        <p:spPr/>
        <p:txBody>
          <a:bodyPr>
            <a:normAutofit/>
          </a:bodyPr>
          <a:lstStyle/>
          <a:p>
            <a:r>
              <a:rPr lang="en-US" altLang="zh-CN" dirty="0" smtClean="0"/>
              <a:t>Cooper (2012). </a:t>
            </a:r>
            <a:r>
              <a:rPr lang="en-US" altLang="zh-CN" i="1" dirty="0" smtClean="0"/>
              <a:t>Pursuits of Wisdom</a:t>
            </a:r>
            <a:r>
              <a:rPr lang="en-US" altLang="zh-CN" dirty="0" smtClean="0"/>
              <a:t>. Princeton.</a:t>
            </a:r>
          </a:p>
          <a:p>
            <a:r>
              <a:rPr lang="en-US" altLang="zh-CN" dirty="0" smtClean="0"/>
              <a:t>Epicurus (2012), </a:t>
            </a:r>
            <a:r>
              <a:rPr lang="en-US" altLang="zh-CN" i="1" dirty="0" smtClean="0"/>
              <a:t>The Art of Happiness</a:t>
            </a:r>
            <a:r>
              <a:rPr lang="en-US" altLang="zh-CN" dirty="0" smtClean="0"/>
              <a:t>, trans. George K. </a:t>
            </a:r>
            <a:r>
              <a:rPr lang="en-US" altLang="zh-CN" dirty="0" err="1" smtClean="0"/>
              <a:t>Strodach</a:t>
            </a:r>
            <a:r>
              <a:rPr lang="en-US" altLang="zh-CN" dirty="0" smtClean="0"/>
              <a:t>. Penguin.</a:t>
            </a:r>
          </a:p>
          <a:p>
            <a:r>
              <a:rPr lang="en-US" altLang="zh-CN" dirty="0" err="1" smtClean="0"/>
              <a:t>Gutherie</a:t>
            </a:r>
            <a:r>
              <a:rPr lang="en-US" altLang="zh-CN" dirty="0" smtClean="0"/>
              <a:t> (1950). </a:t>
            </a:r>
            <a:r>
              <a:rPr lang="en-US" altLang="zh-CN" i="1" dirty="0" smtClean="0"/>
              <a:t>The Greek Philosophers: From Thales to Aristotle. </a:t>
            </a:r>
            <a:r>
              <a:rPr lang="en-US" altLang="zh-CN" dirty="0" smtClean="0"/>
              <a:t>Harper &amp; Row.</a:t>
            </a:r>
          </a:p>
          <a:p>
            <a:r>
              <a:rPr lang="en-US" altLang="zh-CN" dirty="0" err="1" smtClean="0"/>
              <a:t>Hadot</a:t>
            </a:r>
            <a:r>
              <a:rPr lang="en-US" altLang="zh-CN" dirty="0" smtClean="0"/>
              <a:t> (2004). </a:t>
            </a:r>
            <a:r>
              <a:rPr lang="en-US" altLang="zh-CN" i="1" dirty="0" smtClean="0"/>
              <a:t>What is Ancient Philosophy?</a:t>
            </a:r>
            <a:r>
              <a:rPr lang="en-US" altLang="zh-CN" dirty="0" smtClean="0"/>
              <a:t> Harvard UP.</a:t>
            </a:r>
          </a:p>
          <a:p>
            <a:r>
              <a:rPr lang="en-US" altLang="zh-CN" dirty="0" err="1" smtClean="0"/>
              <a:t>Hadot</a:t>
            </a:r>
            <a:r>
              <a:rPr lang="en-US" altLang="zh-CN" dirty="0" smtClean="0"/>
              <a:t> (1998). </a:t>
            </a:r>
            <a:r>
              <a:rPr lang="en-US" altLang="zh-CN" i="1" dirty="0" smtClean="0"/>
              <a:t>Philosophy as a Way of Life. </a:t>
            </a:r>
            <a:r>
              <a:rPr lang="en-US" altLang="zh-CN" dirty="0" smtClean="0"/>
              <a:t>Blackwell.</a:t>
            </a:r>
          </a:p>
          <a:p>
            <a:r>
              <a:rPr lang="en-US" altLang="zh-CN" dirty="0" smtClean="0"/>
              <a:t>Lucretius (2007). </a:t>
            </a:r>
            <a:r>
              <a:rPr lang="en-US" altLang="zh-CN" i="1" dirty="0" smtClean="0"/>
              <a:t>The Nature of Things</a:t>
            </a:r>
            <a:r>
              <a:rPr lang="en-US" altLang="zh-CN" dirty="0" smtClean="0"/>
              <a:t>, trans. A.E. Stallings. Penguin.</a:t>
            </a:r>
          </a:p>
          <a:p>
            <a:r>
              <a:rPr lang="en-US" altLang="zh-CN" dirty="0" smtClean="0"/>
              <a:t>Robin (1996). </a:t>
            </a:r>
            <a:r>
              <a:rPr lang="en-US" altLang="zh-CN" i="1" dirty="0" smtClean="0"/>
              <a:t>Greek Thought: And the Origins of the Scientific Spirit</a:t>
            </a:r>
            <a:r>
              <a:rPr lang="en-US" altLang="zh-CN" dirty="0" smtClean="0"/>
              <a:t>. Routledge.</a:t>
            </a:r>
          </a:p>
          <a:p>
            <a:pPr marL="0" indent="0">
              <a:buNone/>
            </a:pPr>
            <a:endParaRPr lang="zh-CN" altLang="en-US" sz="2000" dirty="0"/>
          </a:p>
        </p:txBody>
      </p:sp>
    </p:spTree>
    <p:extLst>
      <p:ext uri="{BB962C8B-B14F-4D97-AF65-F5344CB8AC3E}">
        <p14:creationId xmlns:p14="http://schemas.microsoft.com/office/powerpoint/2010/main" val="298972658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The three greats</a:t>
            </a:r>
            <a:endParaRPr lang="zh-CN" altLang="en-US" dirty="0"/>
          </a:p>
        </p:txBody>
      </p:sp>
      <p:pic>
        <p:nvPicPr>
          <p:cNvPr id="4" name="Content Placeholder 3" descr="File:&lt;strong&gt;Socrates&lt;/strong&gt; statue at the Louvre, 8 April 2013.jpg - Wikimedia Commons"/>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31136" y="2524125"/>
            <a:ext cx="2067983" cy="3101975"/>
          </a:xfrm>
        </p:spPr>
      </p:pic>
      <p:pic>
        <p:nvPicPr>
          <p:cNvPr id="5" name="Picture 4" descr="File:Portrait of &lt;strong&gt;Plato&lt;/strong&gt;; bust. Wellcome M0005618.jpg - Wikimedia Common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54639" y="2524125"/>
            <a:ext cx="2082721" cy="3101975"/>
          </a:xfrm>
          <a:prstGeom prst="rect">
            <a:avLst/>
          </a:prstGeom>
        </p:spPr>
      </p:pic>
      <p:pic>
        <p:nvPicPr>
          <p:cNvPr id="6" name="Picture 5" descr="use of psychedelic drugs and the final state of fulfilled true peace and happiness ..."/>
          <p:cNvPicPr>
            <a:picLocks noChangeAspect="1"/>
          </p:cNvPicPr>
          <p:nvPr/>
        </p:nvPicPr>
        <p:blipFill rotWithShape="1">
          <a:blip r:embed="rId4">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l="4941" r="50871"/>
          <a:stretch/>
        </p:blipFill>
        <p:spPr>
          <a:xfrm>
            <a:off x="7882682" y="2500708"/>
            <a:ext cx="2078182" cy="3125392"/>
          </a:xfrm>
          <a:prstGeom prst="rect">
            <a:avLst/>
          </a:prstGeom>
        </p:spPr>
      </p:pic>
      <p:sp>
        <p:nvSpPr>
          <p:cNvPr id="7" name="TextBox 6"/>
          <p:cNvSpPr txBox="1"/>
          <p:nvPr/>
        </p:nvSpPr>
        <p:spPr>
          <a:xfrm>
            <a:off x="2477091" y="5673647"/>
            <a:ext cx="1576072" cy="646331"/>
          </a:xfrm>
          <a:prstGeom prst="rect">
            <a:avLst/>
          </a:prstGeom>
          <a:noFill/>
        </p:spPr>
        <p:txBody>
          <a:bodyPr wrap="none" rtlCol="0">
            <a:spAutoFit/>
          </a:bodyPr>
          <a:lstStyle/>
          <a:p>
            <a:pPr algn="ctr"/>
            <a:r>
              <a:rPr lang="en-US" altLang="zh-CN" dirty="0" smtClean="0"/>
              <a:t>Socrates</a:t>
            </a:r>
          </a:p>
          <a:p>
            <a:pPr algn="ctr"/>
            <a:r>
              <a:rPr lang="en-US" altLang="zh-CN" dirty="0" smtClean="0"/>
              <a:t>(470-399 BCE)</a:t>
            </a:r>
            <a:endParaRPr lang="zh-CN" altLang="en-US" dirty="0"/>
          </a:p>
        </p:txBody>
      </p:sp>
      <p:sp>
        <p:nvSpPr>
          <p:cNvPr id="8" name="TextBox 7"/>
          <p:cNvSpPr txBox="1"/>
          <p:nvPr/>
        </p:nvSpPr>
        <p:spPr>
          <a:xfrm>
            <a:off x="4936515" y="5673647"/>
            <a:ext cx="2318968" cy="646331"/>
          </a:xfrm>
          <a:prstGeom prst="rect">
            <a:avLst/>
          </a:prstGeom>
          <a:noFill/>
        </p:spPr>
        <p:txBody>
          <a:bodyPr wrap="none" rtlCol="0">
            <a:spAutoFit/>
          </a:bodyPr>
          <a:lstStyle/>
          <a:p>
            <a:pPr algn="ctr"/>
            <a:r>
              <a:rPr lang="en-US" altLang="zh-CN" dirty="0" smtClean="0"/>
              <a:t>Plato</a:t>
            </a:r>
          </a:p>
          <a:p>
            <a:pPr algn="ctr"/>
            <a:r>
              <a:rPr lang="en-US" altLang="zh-CN" dirty="0" smtClean="0"/>
              <a:t>(approx. 428-348 BCE)</a:t>
            </a:r>
            <a:endParaRPr lang="zh-CN" altLang="en-US" dirty="0"/>
          </a:p>
        </p:txBody>
      </p:sp>
      <p:sp>
        <p:nvSpPr>
          <p:cNvPr id="9" name="TextBox 8"/>
          <p:cNvSpPr txBox="1"/>
          <p:nvPr/>
        </p:nvSpPr>
        <p:spPr>
          <a:xfrm>
            <a:off x="8133737" y="5673647"/>
            <a:ext cx="1576072" cy="646331"/>
          </a:xfrm>
          <a:prstGeom prst="rect">
            <a:avLst/>
          </a:prstGeom>
          <a:noFill/>
        </p:spPr>
        <p:txBody>
          <a:bodyPr wrap="none" rtlCol="0">
            <a:spAutoFit/>
          </a:bodyPr>
          <a:lstStyle/>
          <a:p>
            <a:pPr algn="ctr"/>
            <a:r>
              <a:rPr lang="en-US" altLang="zh-CN" dirty="0" smtClean="0"/>
              <a:t>Aristotle</a:t>
            </a:r>
          </a:p>
          <a:p>
            <a:pPr algn="ctr"/>
            <a:r>
              <a:rPr lang="en-US" altLang="zh-CN" dirty="0" smtClean="0"/>
              <a:t>(384-322 BCE)</a:t>
            </a:r>
            <a:endParaRPr lang="zh-CN" altLang="en-US" dirty="0"/>
          </a:p>
        </p:txBody>
      </p:sp>
    </p:spTree>
    <p:extLst>
      <p:ext uri="{BB962C8B-B14F-4D97-AF65-F5344CB8AC3E}">
        <p14:creationId xmlns:p14="http://schemas.microsoft.com/office/powerpoint/2010/main" val="39415004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50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Hellenistic schools</a:t>
            </a:r>
            <a:endParaRPr lang="zh-CN" altLang="en-US" dirty="0"/>
          </a:p>
        </p:txBody>
      </p:sp>
      <p:sp>
        <p:nvSpPr>
          <p:cNvPr id="3" name="Text Placeholder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8468585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transition to the Hellenistic period</a:t>
            </a:r>
            <a:endParaRPr lang="zh-CN" altLang="en-US" dirty="0"/>
          </a:p>
        </p:txBody>
      </p:sp>
      <p:sp>
        <p:nvSpPr>
          <p:cNvPr id="3" name="Content Placeholder 2"/>
          <p:cNvSpPr>
            <a:spLocks noGrp="1"/>
          </p:cNvSpPr>
          <p:nvPr>
            <p:ph sz="half" idx="1"/>
          </p:nvPr>
        </p:nvSpPr>
        <p:spPr>
          <a:xfrm>
            <a:off x="1581911" y="2638044"/>
            <a:ext cx="5265697" cy="3101982"/>
          </a:xfrm>
        </p:spPr>
        <p:txBody>
          <a:bodyPr>
            <a:normAutofit fontScale="85000" lnSpcReduction="10000"/>
          </a:bodyPr>
          <a:lstStyle/>
          <a:p>
            <a:r>
              <a:rPr lang="en-US" altLang="zh-CN" sz="1900" dirty="0" smtClean="0"/>
              <a:t>The conquests of Alexander the Great (356-323 BCE) brought about an end to the Greek city state system and the beginning of a Hellenistic empire.</a:t>
            </a:r>
          </a:p>
          <a:p>
            <a:r>
              <a:rPr lang="en-US" altLang="zh-CN" sz="1900" dirty="0" smtClean="0"/>
              <a:t>Philosophy’s New Role in New Political Environment:</a:t>
            </a:r>
          </a:p>
          <a:p>
            <a:pPr lvl="1"/>
            <a:r>
              <a:rPr lang="en-US" altLang="zh-CN" sz="1700" dirty="0" smtClean="0"/>
              <a:t>“In the great centralized state of which he was now a subject, the citizen of the old small city asked himself what attitude he should take up; he felt lost. Then he turned upon himself, considered his inner salvation, asked to be told what was the object of life, to be given an ideal in pursuing his own happiness. The ideal might be different in every school, but it would always be </a:t>
            </a:r>
            <a:r>
              <a:rPr lang="en-US" altLang="zh-CN" sz="1700" i="1" dirty="0" smtClean="0"/>
              <a:t>the ideal of the Wise Man</a:t>
            </a:r>
            <a:r>
              <a:rPr lang="en-US" altLang="zh-CN" sz="1700" dirty="0" smtClean="0"/>
              <a:t>, who belongs to no age or country; all would conceive him in the same resolutely pragmatic spirit” (Robin, p. 313, italics mine).</a:t>
            </a:r>
            <a:endParaRPr lang="zh-CN" altLang="en-US" sz="1700" dirty="0"/>
          </a:p>
        </p:txBody>
      </p:sp>
      <p:pic>
        <p:nvPicPr>
          <p:cNvPr id="5" name="Content Placeholder 4" descr="File:&lt;strong&gt;Alexander the Great&lt;/strong&gt; Refuses to Take Water.jpg - Wikimedia Commons"/>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065475" y="2949664"/>
            <a:ext cx="3543788" cy="2478741"/>
          </a:xfrm>
        </p:spPr>
      </p:pic>
    </p:spTree>
    <p:extLst>
      <p:ext uri="{BB962C8B-B14F-4D97-AF65-F5344CB8AC3E}">
        <p14:creationId xmlns:p14="http://schemas.microsoft.com/office/powerpoint/2010/main" val="325750543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Hellenistic schools</a:t>
            </a:r>
            <a:endParaRPr lang="zh-CN" alt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386140333"/>
              </p:ext>
            </p:extLst>
          </p:nvPr>
        </p:nvGraphicFramePr>
        <p:xfrm>
          <a:off x="2230438" y="2638425"/>
          <a:ext cx="7731125" cy="31019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56540380"/>
      </p:ext>
    </p:extLst>
  </p:cSld>
  <p:clrMapOvr>
    <a:masterClrMapping/>
  </p:clrMapOvr>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TM10001115[[fn=Parcel]]</Template>
  <TotalTime>2102</TotalTime>
  <Words>3728</Words>
  <Application>Microsoft Office PowerPoint</Application>
  <PresentationFormat>Widescreen</PresentationFormat>
  <Paragraphs>244</Paragraphs>
  <Slides>52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52</vt:i4>
      </vt:variant>
    </vt:vector>
  </HeadingPairs>
  <TitlesOfParts>
    <vt:vector size="57" baseType="lpstr">
      <vt:lpstr>等线</vt:lpstr>
      <vt:lpstr>华文中宋</vt:lpstr>
      <vt:lpstr>Arial</vt:lpstr>
      <vt:lpstr>Gill Sans MT</vt:lpstr>
      <vt:lpstr>Parcel</vt:lpstr>
      <vt:lpstr>Introduction to philosophy Lecture 3</vt:lpstr>
      <vt:lpstr>Three ways of conceiving of philosophy</vt:lpstr>
      <vt:lpstr>REVIEW</vt:lpstr>
      <vt:lpstr>Philosophy as a way of life 1</vt:lpstr>
      <vt:lpstr>Philosophy as  way of life 2</vt:lpstr>
      <vt:lpstr>The three greats</vt:lpstr>
      <vt:lpstr>Hellenistic schools</vt:lpstr>
      <vt:lpstr>transition to the Hellenistic period</vt:lpstr>
      <vt:lpstr>Hellenistic schools</vt:lpstr>
      <vt:lpstr>The cynics</vt:lpstr>
      <vt:lpstr>The skeptics (pyrrhonism)</vt:lpstr>
      <vt:lpstr>epicurean philosophy</vt:lpstr>
      <vt:lpstr>Misperceptions of epicureanism</vt:lpstr>
      <vt:lpstr>Epicurus</vt:lpstr>
      <vt:lpstr>Lucretius</vt:lpstr>
      <vt:lpstr>Epicurean  Ethical philosophy</vt:lpstr>
      <vt:lpstr>Epicurean view of happiness</vt:lpstr>
      <vt:lpstr>Two kinds of Pleasure</vt:lpstr>
      <vt:lpstr>Twin pillars of the happy life</vt:lpstr>
      <vt:lpstr>Epicurean theory of desires</vt:lpstr>
      <vt:lpstr>Epicurean defense of the simple life</vt:lpstr>
      <vt:lpstr>Pleasure &amp; the virtues</vt:lpstr>
      <vt:lpstr>Justice &amp; security</vt:lpstr>
      <vt:lpstr>“Live unnoticed” Avoidance of political involvement</vt:lpstr>
      <vt:lpstr>Epicurus on friendship</vt:lpstr>
      <vt:lpstr>Cicero’s critique  of the epicurean view of friendship</vt:lpstr>
      <vt:lpstr>Epicurean  Metaphysics &amp; epistemology</vt:lpstr>
      <vt:lpstr>Why study natural science?</vt:lpstr>
      <vt:lpstr>Epicurean view of nature</vt:lpstr>
      <vt:lpstr>Epicurus on other worlds</vt:lpstr>
      <vt:lpstr>Epicurean view of soul</vt:lpstr>
      <vt:lpstr>Epicurean epistemology</vt:lpstr>
      <vt:lpstr>Epicurean  view of religion</vt:lpstr>
      <vt:lpstr>Popular view of the gods</vt:lpstr>
      <vt:lpstr>Epicurean view of the gods</vt:lpstr>
      <vt:lpstr>Epicurean view of death</vt:lpstr>
      <vt:lpstr>Two epicurean arguments</vt:lpstr>
      <vt:lpstr>1. No consciousness, no harm argument argument</vt:lpstr>
      <vt:lpstr>1. No consciousness,  no harm argument</vt:lpstr>
      <vt:lpstr>2. The Symmetry Argument</vt:lpstr>
      <vt:lpstr>2.  The Symmetry Argument</vt:lpstr>
      <vt:lpstr>2. Symmetry Argument</vt:lpstr>
      <vt:lpstr>2. Symmetry Argument</vt:lpstr>
      <vt:lpstr>2. Symmetry Argument</vt:lpstr>
      <vt:lpstr>A critique of the epicurean view of death</vt:lpstr>
      <vt:lpstr>Two arguments from Thomas Nagel (1970)</vt:lpstr>
      <vt:lpstr>Nagel’s Response to the Symmetry Argument</vt:lpstr>
      <vt:lpstr>Nagel’s Response to the Symmetry Argument</vt:lpstr>
      <vt:lpstr>Nagel’s Deprivation Account of Death’s Badness</vt:lpstr>
      <vt:lpstr>Is Epicurean Philosophy  a way of life?</vt:lpstr>
      <vt:lpstr>Epicureanism as a way of life</vt:lpstr>
      <vt:lpstr>Bibliography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Lucas Scripter (HSS)</dc:creator>
  <cp:lastModifiedBy>Dr. Lucas Scripter (HSS)</cp:lastModifiedBy>
  <cp:revision>175</cp:revision>
  <dcterms:created xsi:type="dcterms:W3CDTF">2018-01-08T05:13:13Z</dcterms:created>
  <dcterms:modified xsi:type="dcterms:W3CDTF">2018-09-19T07:14:59Z</dcterms:modified>
</cp:coreProperties>
</file>